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8" r:id="rId2"/>
    <p:sldMasterId id="2147483666" r:id="rId3"/>
    <p:sldMasterId id="2147483664" r:id="rId4"/>
    <p:sldMasterId id="2147483661" r:id="rId5"/>
    <p:sldMasterId id="2147483827" r:id="rId6"/>
    <p:sldMasterId id="2147483839" r:id="rId7"/>
    <p:sldMasterId id="2147483854" r:id="rId8"/>
    <p:sldMasterId id="2147483871" r:id="rId9"/>
  </p:sldMasterIdLst>
  <p:notesMasterIdLst>
    <p:notesMasterId r:id="rId69"/>
  </p:notesMasterIdLst>
  <p:sldIdLst>
    <p:sldId id="305" r:id="rId10"/>
    <p:sldId id="408" r:id="rId11"/>
    <p:sldId id="308" r:id="rId12"/>
    <p:sldId id="310" r:id="rId13"/>
    <p:sldId id="306" r:id="rId14"/>
    <p:sldId id="264" r:id="rId15"/>
    <p:sldId id="267" r:id="rId16"/>
    <p:sldId id="268" r:id="rId17"/>
    <p:sldId id="314" r:id="rId18"/>
    <p:sldId id="315" r:id="rId19"/>
    <p:sldId id="316" r:id="rId20"/>
    <p:sldId id="317" r:id="rId21"/>
    <p:sldId id="259" r:id="rId22"/>
    <p:sldId id="265" r:id="rId23"/>
    <p:sldId id="263" r:id="rId24"/>
    <p:sldId id="261" r:id="rId25"/>
    <p:sldId id="260" r:id="rId26"/>
    <p:sldId id="409" r:id="rId27"/>
    <p:sldId id="262" r:id="rId28"/>
    <p:sldId id="410" r:id="rId29"/>
    <p:sldId id="411" r:id="rId30"/>
    <p:sldId id="412" r:id="rId31"/>
    <p:sldId id="266" r:id="rId32"/>
    <p:sldId id="413" r:id="rId33"/>
    <p:sldId id="414" r:id="rId34"/>
    <p:sldId id="415"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309" r:id="rId61"/>
    <p:sldId id="313" r:id="rId62"/>
    <p:sldId id="311" r:id="rId63"/>
    <p:sldId id="312" r:id="rId64"/>
    <p:sldId id="4884" r:id="rId65"/>
    <p:sldId id="269" r:id="rId66"/>
    <p:sldId id="354" r:id="rId67"/>
    <p:sldId id="4883"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2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2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2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2400"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E46B2"/>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4249" autoAdjust="0"/>
  </p:normalViewPr>
  <p:slideViewPr>
    <p:cSldViewPr>
      <p:cViewPr>
        <p:scale>
          <a:sx n="85" d="100"/>
          <a:sy n="85" d="100"/>
        </p:scale>
        <p:origin x="2664" y="1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8A97279F-C086-084B-80A0-9A540EAB393F}" type="slidenum">
              <a:rPr lang="en-US"/>
              <a:pPr>
                <a:defRPr/>
              </a:pPr>
              <a:t>‹#›</a:t>
            </a:fld>
            <a:endParaRPr lang="en-US"/>
          </a:p>
        </p:txBody>
      </p:sp>
    </p:spTree>
    <p:extLst>
      <p:ext uri="{BB962C8B-B14F-4D97-AF65-F5344CB8AC3E}">
        <p14:creationId xmlns:p14="http://schemas.microsoft.com/office/powerpoint/2010/main" val="18943084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702919-D501-814C-8E86-B575BDFF18DB}" type="slidenum">
              <a:rPr lang="en-US"/>
              <a:pPr>
                <a:defRPr/>
              </a:pPr>
              <a:t>1</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01A5D0-7497-F147-BA3E-CB547252A4E7}" type="slidenum">
              <a:rPr lang="en-US"/>
              <a:pPr>
                <a:defRPr/>
              </a:pPr>
              <a:t>10</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6ACBEF-7FFD-5242-96EC-50402F6A3EDD}" type="slidenum">
              <a:rPr lang="en-US"/>
              <a:pPr>
                <a:defRPr/>
              </a:pPr>
              <a:t>11</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238130-AD52-D041-8907-32D48843E85A}" type="slidenum">
              <a:rPr lang="en-US"/>
              <a:pPr>
                <a:defRPr/>
              </a:pPr>
              <a:t>12</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6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C109A3-0203-C94F-9FBA-E3B29318357B}" type="slidenum">
              <a:rPr lang="en-US"/>
              <a:pPr>
                <a:defRPr/>
              </a:pPr>
              <a:t>13</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579" name="Rectangle 3"/>
          <p:cNvSpPr>
            <a:spLocks noGrp="1" noChangeArrowheads="1"/>
          </p:cNvSpPr>
          <p:nvPr>
            <p:ph type="body" idx="1"/>
          </p:nvPr>
        </p:nvSpPr>
        <p:spPr/>
        <p:txBody>
          <a:bodyPr/>
          <a:lstStyle/>
          <a:p>
            <a:pPr eaLnBrk="1" hangingPunct="1">
              <a:defRPr/>
            </a:pPr>
            <a:r>
              <a:rPr lang="en-US" i="1">
                <a:cs typeface="+mn-cs"/>
              </a:rPr>
              <a:t>Biblical Archaeology Review</a:t>
            </a:r>
            <a:r>
              <a:rPr lang="en-US">
                <a:cs typeface="+mn-cs"/>
              </a:rPr>
              <a:t> (July/Aug 1999): 24-25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96EDA5-E47F-F245-A7AE-F176D883D831}" type="slidenum">
              <a:rPr lang="en-US"/>
              <a:pPr>
                <a:defRPr/>
              </a:pPr>
              <a:t>14</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4F4A24-E927-7045-BE28-3718406B4082}" type="slidenum">
              <a:rPr lang="en-US"/>
              <a:pPr>
                <a:defRPr/>
              </a:pPr>
              <a:t>15</a:t>
            </a:fld>
            <a:endParaRPr lang="en-US"/>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43B258-C9DF-474F-85F6-DFF9C43B1712}" type="slidenum">
              <a:rPr lang="en-US"/>
              <a:pPr>
                <a:defRPr/>
              </a:pPr>
              <a:t>16</a:t>
            </a:fld>
            <a:endParaRPr lang="en-US"/>
          </a:p>
        </p:txBody>
      </p:sp>
      <p:sp>
        <p:nvSpPr>
          <p:cNvPr id="160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pPr algn="r" rtl="1">
              <a:defRPr>
                <a:latin typeface="Arial"/>
                <a:ea typeface="Arial"/>
                <a:cs typeface="Arial"/>
                <a:sym typeface="Arial"/>
              </a:defRPr>
            </a:pPr>
            <a:r>
              <a:t>كانت خلفية حياة ربنا هي الأرض التي عاش فيها..</a:t>
            </a:r>
          </a:p>
          <a:p>
            <a:pPr algn="r" rtl="1">
              <a:defRPr>
                <a:latin typeface="Arial"/>
                <a:ea typeface="Arial"/>
                <a:cs typeface="Arial"/>
                <a:sym typeface="Arial"/>
              </a:defRPr>
            </a:pPr>
            <a:r>
              <a:t>… أرض ميعاد إبراهيم. هذه آراء كان يراها بأم عينيه! تثبت التجربة أن معرفتنا بالجغرافيا هي أيضًا أداة قوية لتنظيم كميات هائلة من المعلومات. هذا يجعله متاحًا بسهولة للاستدعاء والمعالجة الذهنية ويساعد في التدريس أو الشهادة للآخرين. سار الرب في هذه الأماكن.</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algn="r" rtl="1">
              <a:defRPr>
                <a:latin typeface="Arial"/>
                <a:ea typeface="Arial"/>
                <a:cs typeface="Arial"/>
                <a:sym typeface="Arial"/>
              </a:defRPr>
            </a:pPr>
            <a:r>
              <a:t>بسبب أهمية الجغرافيا ... سنركز على رحلات يسوع حول إسرائيل في أيامه ... المساعدة في تنظيم حياته من أجل استرجاع عقلي أسهل.</a:t>
            </a:r>
          </a:p>
          <a:p>
            <a:pPr algn="r" rtl="1">
              <a:defRPr>
                <a:latin typeface="Arial"/>
                <a:ea typeface="Arial"/>
                <a:cs typeface="Arial"/>
                <a:sym typeface="Arial"/>
              </a:defRPr>
            </a:pPr>
            <a:r>
              <a:t>هناك ست نقاط محورية جغرافية يجب تذكرها. يبدأ في …… </a:t>
            </a:r>
          </a:p>
          <a:p>
            <a:pPr algn="r" rtl="1">
              <a:defRPr>
                <a:latin typeface="Arial"/>
                <a:ea typeface="Arial"/>
                <a:cs typeface="Arial"/>
                <a:sym typeface="Arial"/>
              </a:defRPr>
            </a:pPr>
            <a:r>
              <a:t>////بيت لحم ، مسقط رأسه ، مدينة داود القديمة ، جنوب القدس ؛</a:t>
            </a:r>
          </a:p>
          <a:p>
            <a:pPr algn="r" rtl="1">
              <a:defRPr>
                <a:latin typeface="Arial"/>
                <a:ea typeface="Arial"/>
                <a:cs typeface="Arial"/>
                <a:sym typeface="Arial"/>
              </a:defRPr>
            </a:pPr>
            <a:r>
              <a:t>////الناصرة ، حيث نشأ في سن الرشد وموقع بدايات خدمته ،</a:t>
            </a:r>
          </a:p>
          <a:p>
            <a:pPr algn="r" rtl="1">
              <a:defRPr>
                <a:latin typeface="Arial"/>
                <a:ea typeface="Arial"/>
                <a:cs typeface="Arial"/>
                <a:sym typeface="Arial"/>
              </a:defRPr>
            </a:pPr>
            <a:r>
              <a:t>////كفرناحوم ، حيث كان مقر معظم سنوات خدمته ...</a:t>
            </a:r>
          </a:p>
          <a:p>
            <a:pPr algn="r" rtl="1">
              <a:defRPr>
                <a:latin typeface="Arial"/>
                <a:ea typeface="Arial"/>
                <a:cs typeface="Arial"/>
                <a:sym typeface="Arial"/>
              </a:defRPr>
            </a:pPr>
            <a:r>
              <a:t>////وبالطبع القدس ، النقطة المحورية اللاهوتية والسياسية لليهودية وتاريخها وتقاليدها ومحل ميلاد المسيحية والكنيسة المبكرة.</a:t>
            </a:r>
          </a:p>
          <a:p>
            <a:pPr algn="r" rtl="1">
              <a:defRPr>
                <a:latin typeface="Arial"/>
                <a:ea typeface="Arial"/>
                <a:cs typeface="Arial"/>
                <a:sym typeface="Arial"/>
              </a:defRPr>
            </a:pPr>
            <a:r>
              <a:t>////هل تذكر ، مع ذلك ، أن يسوع المسيح كان أولاً وقبل كل شيء جليليًا ، رجل ليس من القدس وتطورها الدنيوي ، ولكنه جليل من الناس ، من مكان في إسرائيل مع سمعة لاستعداده للترفيه عن الجديد أفكار ... فلسفات جديدة.</a:t>
            </a:r>
          </a:p>
          <a:p>
            <a:pPr algn="r" rtl="1">
              <a:defRPr>
                <a:latin typeface="Arial"/>
                <a:ea typeface="Arial"/>
                <a:cs typeface="Arial"/>
                <a:sym typeface="Arial"/>
              </a:defRPr>
            </a:pPr>
            <a:r>
              <a:t>////وكانت هناك قانا… حيث بدأت خدمة الرب “الرسمية”.</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lvl1pPr algn="r" rtl="1">
              <a:defRPr>
                <a:latin typeface="Times New Roman"/>
                <a:ea typeface="Times New Roman"/>
                <a:cs typeface="Times New Roman"/>
                <a:sym typeface="Times New Roman"/>
              </a:defRPr>
            </a:lvl1pPr>
          </a:lstStyle>
          <a:p>
            <a:r>
              <a:t>تقع بقايا قانا تحت هذا "التل" الإسرائيلي ، وهو تل أثري - أطلال قرون من الحضارات السابقة ، مكدسة فوق بعضها البعض مثل طبقة من الكعكة.</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FF9C4-7C01-BD46-AC4A-26F1F1FABCA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lgn="r" rtl="0">
              <a:defRPr>
                <a:latin typeface="Arial"/>
                <a:ea typeface="Arial"/>
                <a:cs typeface="Arial"/>
                <a:sym typeface="Arial"/>
              </a:defRPr>
            </a:pPr>
            <a:r>
              <a:rPr dirty="0" err="1"/>
              <a:t>الآن</a:t>
            </a:r>
            <a:r>
              <a:rPr dirty="0"/>
              <a:t> ... </a:t>
            </a:r>
            <a:r>
              <a:rPr dirty="0" err="1"/>
              <a:t>مع</a:t>
            </a:r>
            <a:r>
              <a:rPr dirty="0"/>
              <a:t> </a:t>
            </a:r>
            <a:r>
              <a:rPr dirty="0" err="1"/>
              <a:t>وضع</a:t>
            </a:r>
            <a:r>
              <a:rPr dirty="0"/>
              <a:t> </a:t>
            </a:r>
            <a:r>
              <a:rPr dirty="0" err="1"/>
              <a:t>الجغرافيا</a:t>
            </a:r>
            <a:r>
              <a:rPr dirty="0"/>
              <a:t> </a:t>
            </a:r>
            <a:r>
              <a:rPr dirty="0" err="1"/>
              <a:t>في</a:t>
            </a:r>
            <a:r>
              <a:rPr dirty="0"/>
              <a:t> </a:t>
            </a:r>
            <a:r>
              <a:rPr dirty="0" err="1"/>
              <a:t>الاعتبار</a:t>
            </a:r>
            <a:r>
              <a:rPr dirty="0"/>
              <a:t> ... </a:t>
            </a:r>
            <a:r>
              <a:rPr dirty="0" err="1"/>
              <a:t>فكر</a:t>
            </a:r>
            <a:r>
              <a:rPr dirty="0"/>
              <a:t> </a:t>
            </a:r>
            <a:r>
              <a:rPr dirty="0" err="1"/>
              <a:t>في</a:t>
            </a:r>
            <a:r>
              <a:rPr dirty="0"/>
              <a:t> </a:t>
            </a:r>
            <a:r>
              <a:rPr dirty="0" err="1"/>
              <a:t>شكل</a:t>
            </a:r>
            <a:r>
              <a:rPr dirty="0"/>
              <a:t> </a:t>
            </a:r>
            <a:r>
              <a:rPr dirty="0" err="1"/>
              <a:t>شوك</a:t>
            </a:r>
            <a:r>
              <a:rPr dirty="0"/>
              <a:t> ... </a:t>
            </a:r>
            <a:r>
              <a:rPr dirty="0" err="1"/>
              <a:t>إلى</a:t>
            </a:r>
            <a:r>
              <a:rPr dirty="0"/>
              <a:t> </a:t>
            </a:r>
            <a:r>
              <a:rPr dirty="0" err="1"/>
              <a:t>حد</a:t>
            </a:r>
            <a:r>
              <a:rPr dirty="0"/>
              <a:t> </a:t>
            </a:r>
            <a:r>
              <a:rPr dirty="0" err="1"/>
              <a:t>ما</a:t>
            </a:r>
            <a:r>
              <a:rPr dirty="0"/>
              <a:t> </a:t>
            </a:r>
            <a:r>
              <a:rPr dirty="0" err="1"/>
              <a:t>مستدير</a:t>
            </a:r>
            <a:r>
              <a:rPr dirty="0"/>
              <a:t> </a:t>
            </a:r>
            <a:r>
              <a:rPr dirty="0" err="1"/>
              <a:t>وشائك</a:t>
            </a:r>
            <a:r>
              <a:rPr dirty="0"/>
              <a:t>.</a:t>
            </a:r>
          </a:p>
          <a:p>
            <a:pPr algn="r" rtl="0">
              <a:defRPr>
                <a:latin typeface="Arial"/>
                <a:ea typeface="Arial"/>
                <a:cs typeface="Arial"/>
                <a:sym typeface="Arial"/>
              </a:defRPr>
            </a:pPr>
            <a:r>
              <a:rPr dirty="0"/>
              <a:t>  </a:t>
            </a:r>
            <a:r>
              <a:rPr dirty="0" err="1"/>
              <a:t>فوق</a:t>
            </a:r>
            <a:r>
              <a:rPr dirty="0"/>
              <a:t> </a:t>
            </a:r>
            <a:r>
              <a:rPr dirty="0" err="1"/>
              <a:t>هذا</a:t>
            </a:r>
            <a:r>
              <a:rPr dirty="0"/>
              <a:t> </a:t>
            </a:r>
            <a:r>
              <a:rPr dirty="0" err="1"/>
              <a:t>الشكل</a:t>
            </a:r>
            <a:r>
              <a:rPr dirty="0"/>
              <a:t> ، </a:t>
            </a:r>
            <a:r>
              <a:rPr dirty="0" err="1"/>
              <a:t>قم</a:t>
            </a:r>
            <a:r>
              <a:rPr dirty="0"/>
              <a:t> </a:t>
            </a:r>
            <a:r>
              <a:rPr dirty="0" err="1"/>
              <a:t>بتراكب</a:t>
            </a:r>
            <a:r>
              <a:rPr dirty="0"/>
              <a:t> </a:t>
            </a:r>
            <a:r>
              <a:rPr dirty="0" err="1"/>
              <a:t>رسم</a:t>
            </a:r>
            <a:r>
              <a:rPr dirty="0"/>
              <a:t> </a:t>
            </a:r>
            <a:r>
              <a:rPr dirty="0" err="1"/>
              <a:t>تخطيطي</a:t>
            </a:r>
            <a:r>
              <a:rPr dirty="0"/>
              <a:t> </a:t>
            </a:r>
            <a:r>
              <a:rPr dirty="0" err="1"/>
              <a:t>للخطوط</a:t>
            </a:r>
            <a:r>
              <a:rPr dirty="0"/>
              <a:t> </a:t>
            </a:r>
            <a:r>
              <a:rPr dirty="0" err="1"/>
              <a:t>العريضة</a:t>
            </a:r>
            <a:r>
              <a:rPr dirty="0"/>
              <a:t> </a:t>
            </a:r>
            <a:r>
              <a:rPr dirty="0" err="1"/>
              <a:t>الأساسية</a:t>
            </a:r>
            <a:r>
              <a:rPr dirty="0"/>
              <a:t> </a:t>
            </a:r>
            <a:r>
              <a:rPr dirty="0" err="1"/>
              <a:t>لشوك</a:t>
            </a:r>
            <a:r>
              <a:rPr dirty="0"/>
              <a:t> </a:t>
            </a:r>
            <a:r>
              <a:rPr dirty="0" err="1"/>
              <a:t>قد</a:t>
            </a:r>
            <a:r>
              <a:rPr dirty="0"/>
              <a:t> </a:t>
            </a:r>
            <a:r>
              <a:rPr dirty="0" err="1"/>
              <a:t>يبدو</a:t>
            </a:r>
            <a:r>
              <a:rPr dirty="0"/>
              <a:t> </a:t>
            </a:r>
            <a:r>
              <a:rPr dirty="0" err="1"/>
              <a:t>مثل</a:t>
            </a:r>
            <a:r>
              <a:rPr dirty="0"/>
              <a:t> </a:t>
            </a:r>
            <a:r>
              <a:rPr dirty="0" err="1"/>
              <a:t>هذا</a:t>
            </a:r>
            <a:r>
              <a:rPr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lgn="r" rtl="1">
              <a:defRPr>
                <a:latin typeface="Arial"/>
                <a:ea typeface="Arial"/>
                <a:cs typeface="Arial"/>
                <a:sym typeface="Arial"/>
              </a:defRPr>
            </a:pPr>
            <a:r>
              <a:t>ثم قم بتركيب شكل الشوك هذا على خريطة لإسرائيل القديمة - مع تسمية مناطق على تلك الخريطة كما كانت في العصر الروماني للمسيح</a:t>
            </a:r>
          </a:p>
          <a:p>
            <a:pPr algn="r" rtl="1">
              <a:defRPr>
                <a:latin typeface="Arial"/>
                <a:ea typeface="Arial"/>
                <a:cs typeface="Arial"/>
                <a:sym typeface="Arial"/>
              </a:defRPr>
            </a:pPr>
            <a:r>
              <a:t>////يهوذا…. السامره …. الجليل . هذه المناطق الفلسطينية التي أدارت روما بموجبها حكومة و اقتصاد الأرض قبل ٢٠٠٠ سنة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pPr algn="r" rtl="1">
              <a:defRPr>
                <a:latin typeface="Arial"/>
                <a:ea typeface="Arial"/>
                <a:cs typeface="Arial"/>
                <a:sym typeface="Arial"/>
              </a:defRPr>
            </a:pPr>
            <a:r>
              <a:t>باستخدام الدراسة المساعدة #٧  ، حول الشكل البيضاوي لهذا الشوك ، يمكننا رسم مسار رحلات يسوع خلال حياته - والحصول على تنظيم  آخر لتنظيم ما نعرفه بالفعل أو سنتعلمه عن حياته وخدمته.</a:t>
            </a:r>
          </a:p>
          <a:p>
            <a:pPr algn="r" rtl="1">
              <a:defRPr>
                <a:latin typeface="Arial"/>
                <a:ea typeface="Arial"/>
                <a:cs typeface="Arial"/>
                <a:sym typeface="Arial"/>
              </a:defRPr>
            </a:pPr>
            <a:r>
              <a:t>////ابدأ من قاعدة الشوك ، في مدينة القدس حيث بدأ الرب خدمته ... تسمى وزارة القدس الأولى.</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كيف كانت الحياة حينها؟ هذا نموذج لمعبد القدس العظيم ، الذي بناه هيرودس الكبير - حيث علّم يسوع ، الحاخام الجموع - على نفس موقع جبل موريا الذي كان معبد سليمان قبل ١٠٠٠ عام ... نفس جبل موريا الذي كان عليه إبراهيم مزمع ان يذبح اسحق ابنه قبل ان يوقفه الرب. أصبح هذا المبنى الوحيد النقطة المركزة بإحكام لكل اللاهوت وكل السياسة في إسرائيل القديمة. انظر إلى المبنى والمدينة من خلفه ... وتصور في ذهنك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البنية التحتية الاجتماعية ... القاعدة الاقتصادية التي يجب أن تكون موجودة للسماح بتشغيل مجمع ضخم مثل المعبد العظيم. وهناك فكرة ما عن مجتمع القدس القديمة - مدفوعًا بالتقنيات الرائعة والأشكال الاجتماعية للمجتمع الروماني الجديد.</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واجهت هذه الأفكار الجديدة خدمة يسوع المبكرة. تشير الأناجيل إلى أنه أدرك بسرعة أن رسالته سيتم استقبالها بشكل أفضل إذا انتقل من القدس إلى مكان آخر.</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hape 1128"/>
          <p:cNvSpPr>
            <a:spLocks noGrp="1" noRot="1" noChangeAspect="1"/>
          </p:cNvSpPr>
          <p:nvPr>
            <p:ph type="sldImg"/>
          </p:nvPr>
        </p:nvSpPr>
        <p:spPr>
          <a:prstGeom prst="rect">
            <a:avLst/>
          </a:prstGeom>
        </p:spPr>
        <p:txBody>
          <a:bodyPr/>
          <a:lstStyle/>
          <a:p>
            <a:endParaRPr/>
          </a:p>
        </p:txBody>
      </p:sp>
      <p:sp>
        <p:nvSpPr>
          <p:cNvPr id="1129" name="Shape 1129"/>
          <p:cNvSpPr>
            <a:spLocks noGrp="1"/>
          </p:cNvSpPr>
          <p:nvPr>
            <p:ph type="body" sz="quarter" idx="1"/>
          </p:nvPr>
        </p:nvSpPr>
        <p:spPr>
          <a:prstGeom prst="rect">
            <a:avLst/>
          </a:prstGeom>
        </p:spPr>
        <p:txBody>
          <a:bodyPr/>
          <a:lstStyle/>
          <a:p>
            <a:pPr algn="r" rtl="1">
              <a:defRPr>
                <a:latin typeface="Arial"/>
                <a:ea typeface="Arial"/>
                <a:cs typeface="Arial"/>
                <a:sym typeface="Arial"/>
              </a:defRPr>
            </a:pPr>
            <a:r>
              <a:t>في طريقه شمالاً لإقامة مقر وزارته الجديد ،</a:t>
            </a:r>
          </a:p>
          <a:p>
            <a:pPr algn="r" rtl="1">
              <a:defRPr>
                <a:latin typeface="Arial"/>
                <a:ea typeface="Arial"/>
                <a:cs typeface="Arial"/>
                <a:sym typeface="Arial"/>
              </a:defRPr>
            </a:pPr>
            <a:r>
              <a:t>////مر من يهودا عبر منطقة شمال القدس المعروفة باسم السامرة. تاريخيًا ، هذه هي المنطقة التي زرعت فيها مملكة إسرائيل الشمالية عاصمتها قبل ١٠٠٠ عام بعد أن انفصلت الأمة بعد وفاة سليمان. كان ذلك خلال فترة الملوكية ..</a:t>
            </a:r>
          </a:p>
          <a:p>
            <a:pPr algn="r" rtl="1">
              <a:defRPr>
                <a:latin typeface="Arial"/>
                <a:ea typeface="Arial"/>
                <a:cs typeface="Arial"/>
                <a:sym typeface="Arial"/>
              </a:defRPr>
            </a:pPr>
            <a:r>
              <a:t>////هل تتذكر السامرة بعد الانقسام القومي الإسرائيلي؟</a:t>
            </a:r>
          </a:p>
          <a:p>
            <a:pPr algn="r" rtl="1">
              <a:defRPr>
                <a:latin typeface="Arial"/>
                <a:ea typeface="Arial"/>
                <a:cs typeface="Arial"/>
                <a:sym typeface="Arial"/>
              </a:defRPr>
            </a:pPr>
            <a:r>
              <a:t>هذا هو "عبور الرب السامري" وهنا أجرى المحادثة الشهيرة مع المرأة السامرية عند البئر.</a:t>
            </a:r>
          </a:p>
          <a:p>
            <a:pPr algn="r" rtl="1">
              <a:defRPr>
                <a:latin typeface="Arial"/>
                <a:ea typeface="Arial"/>
                <a:cs typeface="Arial"/>
                <a:sym typeface="Arial"/>
              </a:defRPr>
            </a:pPr>
            <a:r>
              <a:t>////كان أيضًا قريبًا جدًا من الموقع في شيلوه - حيث كان معبد إسرائيل القديم قائمًا قبل بناء هيكل سليمان الجديد العظيم في القدس بعد ألف عام.</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endParaRPr/>
          </a:p>
          <a:p>
            <a:pPr algn="r" rtl="1">
              <a:defRPr>
                <a:latin typeface="Arial"/>
                <a:ea typeface="Arial"/>
                <a:cs typeface="Arial"/>
                <a:sym typeface="Arial"/>
              </a:defRPr>
            </a:pPr>
            <a:r>
              <a:t>وصل الرب أخيرًا إلى منطقة الجليل الشمالية الجميلة والجيدة المياه ، وأقام في نهاية المطاف في قرية الصيد البسيطة كفرناحوم ... على ضفاف بحيرة طبريا.</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Shape 1197"/>
          <p:cNvSpPr>
            <a:spLocks noGrp="1" noRot="1" noChangeAspect="1"/>
          </p:cNvSpPr>
          <p:nvPr>
            <p:ph type="sldImg"/>
          </p:nvPr>
        </p:nvSpPr>
        <p:spPr>
          <a:prstGeom prst="rect">
            <a:avLst/>
          </a:prstGeom>
        </p:spPr>
        <p:txBody>
          <a:bodyPr/>
          <a:lstStyle/>
          <a:p>
            <a:endParaRPr/>
          </a:p>
        </p:txBody>
      </p:sp>
      <p:sp>
        <p:nvSpPr>
          <p:cNvPr id="1198" name="Shape 1198"/>
          <p:cNvSpPr>
            <a:spLocks noGrp="1"/>
          </p:cNvSpPr>
          <p:nvPr>
            <p:ph type="body" sz="quarter" idx="1"/>
          </p:nvPr>
        </p:nvSpPr>
        <p:spPr>
          <a:prstGeom prst="rect">
            <a:avLst/>
          </a:prstGeom>
        </p:spPr>
        <p:txBody>
          <a:bodyPr/>
          <a:lstStyle/>
          <a:p>
            <a:pPr algn="r" rtl="1">
              <a:defRPr>
                <a:latin typeface="Arial"/>
                <a:ea typeface="Arial"/>
                <a:cs typeface="Arial"/>
                <a:sym typeface="Arial"/>
              </a:defRPr>
            </a:pPr>
            <a:r>
              <a:t>يشير الكتاب المقدس إلى أنه عاش في منزل سمعان بطرس في كفرناحوم.</a:t>
            </a:r>
          </a:p>
          <a:p>
            <a:pPr algn="r" rtl="1">
              <a:defRPr>
                <a:latin typeface="Arial"/>
                <a:ea typeface="Arial"/>
                <a:cs typeface="Arial"/>
                <a:sym typeface="Arial"/>
              </a:defRPr>
            </a:pPr>
            <a:r>
              <a:t>ها نحن نقترب من كفرناحوم على الشاطئ الشمالي الغربي لبحيرة طبريا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  من الشرق ، عند الاقتراب من القرية ، ترتفع عن بعد مرتفعات الجليل اللطيفة</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4B62DE-06B9-0548-B7EB-AF43B827DE38}" type="slidenum">
              <a:rPr lang="en-US"/>
              <a:pPr>
                <a:defRPr/>
              </a:pPr>
              <a:t>3</a:t>
            </a:fld>
            <a:endParaRPr lang="en-US"/>
          </a:p>
        </p:txBody>
      </p:sp>
      <p:sp>
        <p:nvSpPr>
          <p:cNvPr id="2027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hape 1245"/>
          <p:cNvSpPr>
            <a:spLocks noGrp="1" noRot="1" noChangeAspect="1"/>
          </p:cNvSpPr>
          <p:nvPr>
            <p:ph type="sldImg"/>
          </p:nvPr>
        </p:nvSpPr>
        <p:spPr>
          <a:prstGeom prst="rect">
            <a:avLst/>
          </a:prstGeom>
        </p:spPr>
        <p:txBody>
          <a:bodyPr/>
          <a:lstStyle/>
          <a:p>
            <a:endParaRPr/>
          </a:p>
        </p:txBody>
      </p:sp>
      <p:sp>
        <p:nvSpPr>
          <p:cNvPr id="1246" name="Shape 124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بدأنا نرى الكنيس القديم ... والهيكل الخرساني الرمادي الذي يغطي الآن أنقاض منزل بطرس ويحميها.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a:spLocks noGrp="1" noRot="1" noChangeAspect="1"/>
          </p:cNvSpPr>
          <p:nvPr>
            <p:ph type="sldImg"/>
          </p:nvPr>
        </p:nvSpPr>
        <p:spPr>
          <a:prstGeom prst="rect">
            <a:avLst/>
          </a:prstGeom>
        </p:spPr>
        <p:txBody>
          <a:bodyPr/>
          <a:lstStyle/>
          <a:p>
            <a:endParaRPr/>
          </a:p>
        </p:txBody>
      </p:sp>
      <p:sp>
        <p:nvSpPr>
          <p:cNvPr id="1271" name="Shape 127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كما هو الحال هنا… الاقتراب أكثر من الموقع الأثري الذي حفظه وأعاد ترميمه علماء الآثار الفرنسيسكان الكاثوليك الرومان.</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Shape 1294"/>
          <p:cNvSpPr>
            <a:spLocks noGrp="1" noRot="1" noChangeAspect="1"/>
          </p:cNvSpPr>
          <p:nvPr>
            <p:ph type="sldImg"/>
          </p:nvPr>
        </p:nvSpPr>
        <p:spPr>
          <a:prstGeom prst="rect">
            <a:avLst/>
          </a:prstGeom>
        </p:spPr>
        <p:txBody>
          <a:bodyPr/>
          <a:lstStyle/>
          <a:p>
            <a:endParaRPr/>
          </a:p>
        </p:txBody>
      </p:sp>
      <p:sp>
        <p:nvSpPr>
          <p:cNvPr id="1295" name="Shape 129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إذا اقتربت عن طريق المياه من الجنوب ... تظهر الحقول الصاعدة والبساتين خصوبة الجليل وتربته البركانية القديمة….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Shape 1318"/>
          <p:cNvSpPr>
            <a:spLocks noGrp="1" noRot="1" noChangeAspect="1"/>
          </p:cNvSpPr>
          <p:nvPr>
            <p:ph type="sldImg"/>
          </p:nvPr>
        </p:nvSpPr>
        <p:spPr>
          <a:prstGeom prst="rect">
            <a:avLst/>
          </a:prstGeom>
        </p:spPr>
        <p:txBody>
          <a:bodyPr/>
          <a:lstStyle/>
          <a:p>
            <a:endParaRPr/>
          </a:p>
        </p:txBody>
      </p:sp>
      <p:sp>
        <p:nvSpPr>
          <p:cNvPr id="1319" name="Shape 1319"/>
          <p:cNvSpPr>
            <a:spLocks noGrp="1"/>
          </p:cNvSpPr>
          <p:nvPr>
            <p:ph type="body" sz="quarter" idx="1"/>
          </p:nvPr>
        </p:nvSpPr>
        <p:spPr>
          <a:prstGeom prst="rect">
            <a:avLst/>
          </a:prstGeom>
        </p:spPr>
        <p:txBody>
          <a:bodyPr/>
          <a:lstStyle>
            <a:lvl1pPr rtl="1">
              <a:defRPr>
                <a:latin typeface="Arial"/>
                <a:ea typeface="Arial"/>
                <a:cs typeface="Arial"/>
                <a:sym typeface="Arial"/>
              </a:defRPr>
            </a:lvl1pPr>
          </a:lstStyle>
          <a:p>
            <a:r>
              <a:t>... ونحن نقترب أكثر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Shape 1342"/>
          <p:cNvSpPr>
            <a:spLocks noGrp="1" noRot="1" noChangeAspect="1"/>
          </p:cNvSpPr>
          <p:nvPr>
            <p:ph type="sldImg"/>
          </p:nvPr>
        </p:nvSpPr>
        <p:spPr>
          <a:prstGeom prst="rect">
            <a:avLst/>
          </a:prstGeom>
        </p:spPr>
        <p:txBody>
          <a:bodyPr/>
          <a:lstStyle/>
          <a:p>
            <a:endParaRPr/>
          </a:p>
        </p:txBody>
      </p:sp>
      <p:sp>
        <p:nvSpPr>
          <p:cNvPr id="1343" name="Shape 134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أخيرًا قادم إلى رصيف الميناء لزيارة الموقع القديم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 ولاستكشاف الشوارع ذاتها التي سار فيها الرب. يُعتقد أن ما يصل إلى ١٠٠٠٠ جليلي عاشوا في كفرناحوم في زمن يسو</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Shape 1391"/>
          <p:cNvSpPr>
            <a:spLocks noGrp="1" noRot="1" noChangeAspect="1"/>
          </p:cNvSpPr>
          <p:nvPr>
            <p:ph type="sldImg"/>
          </p:nvPr>
        </p:nvSpPr>
        <p:spPr>
          <a:prstGeom prst="rect">
            <a:avLst/>
          </a:prstGeom>
        </p:spPr>
        <p:txBody>
          <a:bodyPr/>
          <a:lstStyle/>
          <a:p>
            <a:endParaRPr/>
          </a:p>
        </p:txBody>
      </p:sp>
      <p:sp>
        <p:nvSpPr>
          <p:cNvPr id="1392" name="Shape 1392"/>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تبدو بوابات مدينة كفرناحوم اليوم مختلفة قليلاً عن تلك الموجودة في أيام يسوع. يعتبر الحجر الأسود في المدينة من سمات البازلت البركاني الذي يقع تحت معظم الأراضي هنا. كفرناحوم اللطيف ... يا له من تناقض مع القدس المزدحمة والفوضوية والصاخبة في الجنوب.</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Shape 1415"/>
          <p:cNvSpPr>
            <a:spLocks noGrp="1" noRot="1" noChangeAspect="1"/>
          </p:cNvSpPr>
          <p:nvPr>
            <p:ph type="sldImg"/>
          </p:nvPr>
        </p:nvSpPr>
        <p:spPr>
          <a:prstGeom prst="rect">
            <a:avLst/>
          </a:prstGeom>
        </p:spPr>
        <p:txBody>
          <a:bodyPr/>
          <a:lstStyle/>
          <a:p>
            <a:endParaRPr/>
          </a:p>
        </p:txBody>
      </p:sp>
      <p:sp>
        <p:nvSpPr>
          <p:cNvPr id="1416" name="Shape 1416"/>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المجمع الذي تم ترميمه في كفرناحوم ... ليس المجمع الذي علّم فيه يسوع. تم بناء هذا في القرن الثاني بعد ولادة المسيح. لكننا نعلم بالفعل أن الكنيس السابق - الذي علم فيه يسوع - كان موجودًا في نفس الموقع ، أعلى نقطة في المدينة. لاحظ النكهة اليونانية للعمارة …..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هذا هو تأثير الهيلينية الإسكندر ... القيام بأشياء بالطريقة اليونانية التي تم توضيحها في ترميم هذا الكنيس اليهودي في كفرناحوم. مع ذلك ، ليس هناك شك في أن هذا هو المكان الذي كان عليه المجمع اليهودي في زمن يسوع. علم في هذا المكان بالذات!</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Shape 1464"/>
          <p:cNvSpPr>
            <a:spLocks noGrp="1" noRot="1" noChangeAspect="1"/>
          </p:cNvSpPr>
          <p:nvPr>
            <p:ph type="sldImg"/>
          </p:nvPr>
        </p:nvSpPr>
        <p:spPr>
          <a:prstGeom prst="rect">
            <a:avLst/>
          </a:prstGeom>
        </p:spPr>
        <p:txBody>
          <a:bodyPr/>
          <a:lstStyle/>
          <a:p>
            <a:endParaRPr/>
          </a:p>
        </p:txBody>
      </p:sp>
      <p:sp>
        <p:nvSpPr>
          <p:cNvPr id="1465" name="Shape 146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المزيد من الأدلة على التصميم اليوناني ، على الرغم من دفع ثمنها قائد روماني محلي وتم بناؤه باستخدام أساليب البناء الرومانية.</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B72F85-97A2-344F-B5A5-6D3F5353E52E}" type="slidenum">
              <a:rPr lang="en-US"/>
              <a:pPr>
                <a:defRPr/>
              </a:pPr>
              <a:t>4</a:t>
            </a:fld>
            <a:endParaRPr lang="en-US"/>
          </a:p>
        </p:txBody>
      </p:sp>
      <p:sp>
        <p:nvSpPr>
          <p:cNvPr id="1720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2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بجوار الكنيس توجد هذه الشوارع المرصوفة بالبازلت ، والعديد من الحجارة الأصلية لا تزال موجودة حتى اليوم…..</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noRot="1" noChangeAspect="1"/>
          </p:cNvSpPr>
          <p:nvPr>
            <p:ph type="sldImg"/>
          </p:nvPr>
        </p:nvSpPr>
        <p:spPr>
          <a:prstGeom prst="rect">
            <a:avLst/>
          </a:prstGeom>
        </p:spPr>
        <p:txBody>
          <a:bodyPr/>
          <a:lstStyle/>
          <a:p>
            <a:endParaRPr/>
          </a:p>
        </p:txBody>
      </p:sp>
      <p:sp>
        <p:nvSpPr>
          <p:cNvPr id="1513" name="Shape 151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…..حيث سار الرب وخدم تلاميذه وجميع الآخرين من المنطقة الذين جاؤوا لسماع تعاليمه…</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Shape 1536"/>
          <p:cNvSpPr>
            <a:spLocks noGrp="1" noRot="1" noChangeAspect="1"/>
          </p:cNvSpPr>
          <p:nvPr>
            <p:ph type="sldImg"/>
          </p:nvPr>
        </p:nvSpPr>
        <p:spPr>
          <a:prstGeom prst="rect">
            <a:avLst/>
          </a:prstGeom>
        </p:spPr>
        <p:txBody>
          <a:bodyPr/>
          <a:lstStyle/>
          <a:p>
            <a:endParaRPr/>
          </a:p>
        </p:txBody>
      </p:sp>
      <p:sp>
        <p:nvSpPr>
          <p:cNvPr id="1537" name="Shape 153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هذه كنيسة كاثوليكية مبنية بهذا الشكل غير العادي من أجل حماية منزل الرب ... فوق بقايا كنيسة قديمة مثمنة الأضلاع محفوظة. يتذكر تصميم هذه الكنيسة الكاثوليكية الحالية فوق الأنقاض هذا الشكل القديم.</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lvl1pPr algn="r" rtl="1">
              <a:defRPr/>
            </a:lvl1pPr>
          </a:lstStyle>
          <a:p>
            <a:r>
              <a:t>….. التي تقع تحتها. أنقاض منزل بطرس. يعتقد العلماء أن يسوع عاش هنا لمدة عامين تقريبًا</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Shape 1584"/>
          <p:cNvSpPr>
            <a:spLocks noGrp="1" noRot="1" noChangeAspect="1"/>
          </p:cNvSpPr>
          <p:nvPr>
            <p:ph type="sldImg"/>
          </p:nvPr>
        </p:nvSpPr>
        <p:spPr>
          <a:prstGeom prst="rect">
            <a:avLst/>
          </a:prstGeom>
        </p:spPr>
        <p:txBody>
          <a:bodyPr/>
          <a:lstStyle/>
          <a:p>
            <a:endParaRPr/>
          </a:p>
        </p:txBody>
      </p:sp>
      <p:sp>
        <p:nvSpPr>
          <p:cNvPr id="1585" name="Shape 158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لكان قد رأى العديد من غروب الشمس مثل هذا في نهاية يوم طويل من الخدمة في كفرناحوم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Shape 1608"/>
          <p:cNvSpPr>
            <a:spLocks noGrp="1" noRot="1" noChangeAspect="1"/>
          </p:cNvSpPr>
          <p:nvPr>
            <p:ph type="sldImg"/>
          </p:nvPr>
        </p:nvSpPr>
        <p:spPr>
          <a:prstGeom prst="rect">
            <a:avLst/>
          </a:prstGeom>
        </p:spPr>
        <p:txBody>
          <a:bodyPr/>
          <a:lstStyle/>
          <a:p>
            <a:endParaRPr/>
          </a:p>
        </p:txBody>
      </p:sp>
      <p:sp>
        <p:nvSpPr>
          <p:cNvPr id="1609" name="Shape 1609"/>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هذا المدرج الطبيعي ، وهو موقع يقع شرق كفرناحوم على سفوح التلال المحيطة ، هو اليوم جبل التطويبات. نحن نعلم أن يسوع اجتذب حشودًا ضخمة على هذه المنحدرات اللطيفة ... يلقي خطبته العظيمة على الجبل ... التطويبات ... أطعم الآلاف. حقًا مكان ذو أهمية نادرة في تاريخ المسيحية الأولى ودروس الخدمة وتدريب أتباعه.</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 name="Shape 1632"/>
          <p:cNvSpPr>
            <a:spLocks noGrp="1" noRot="1" noChangeAspect="1"/>
          </p:cNvSpPr>
          <p:nvPr>
            <p:ph type="sldImg"/>
          </p:nvPr>
        </p:nvSpPr>
        <p:spPr>
          <a:prstGeom prst="rect">
            <a:avLst/>
          </a:prstGeom>
        </p:spPr>
        <p:txBody>
          <a:bodyPr/>
          <a:lstStyle/>
          <a:p>
            <a:endParaRPr/>
          </a:p>
        </p:txBody>
      </p:sp>
      <p:sp>
        <p:nvSpPr>
          <p:cNvPr id="1633" name="Shape 163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يروي الكتاب المقدس كيف سافر يسوع على نطاق واسع خلال سنوات خدمته ... عبر هذه المرتفعات فوق بحيرة الجليل.</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Shape 1656"/>
          <p:cNvSpPr>
            <a:spLocks noGrp="1" noRot="1" noChangeAspect="1"/>
          </p:cNvSpPr>
          <p:nvPr>
            <p:ph type="sldImg"/>
          </p:nvPr>
        </p:nvSpPr>
        <p:spPr>
          <a:prstGeom prst="rect">
            <a:avLst/>
          </a:prstGeom>
        </p:spPr>
        <p:txBody>
          <a:bodyPr/>
          <a:lstStyle/>
          <a:p>
            <a:endParaRPr/>
          </a:p>
        </p:txBody>
      </p:sp>
      <p:sp>
        <p:nvSpPr>
          <p:cNvPr id="1657" name="Shape 165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كان السفر صعبًا ويستغرق وقتًا طويلاً ... ويتطلب عدة أيام للوصول إلى أماكن بعيدة في الوزارة.</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 name="Shape 1682"/>
          <p:cNvSpPr>
            <a:spLocks noGrp="1" noRot="1" noChangeAspect="1"/>
          </p:cNvSpPr>
          <p:nvPr>
            <p:ph type="sldImg"/>
          </p:nvPr>
        </p:nvSpPr>
        <p:spPr>
          <a:prstGeom prst="rect">
            <a:avLst/>
          </a:prstGeom>
        </p:spPr>
        <p:txBody>
          <a:bodyPr/>
          <a:lstStyle/>
          <a:p>
            <a:endParaRPr/>
          </a:p>
        </p:txBody>
      </p:sp>
      <p:sp>
        <p:nvSpPr>
          <p:cNvPr id="1683" name="Shape 1683"/>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مثل هذا الربيع الطبيعي في قيصرية فيليبي ، الموقع التوراتي حيث وعد يسوع بطرس بأنه "على هذه الصخرة"سيبني. كنيسته.</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أصبحت المياه الوفيرة في أعالي الأردن تشبيهًا مألوفًا ليسوع لأنه أمد "ماء الحياة" لكل من سيستمع إليه ويتبعه.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E8B86F-BDB4-9A4E-8CA8-A023643F0E04}" type="slidenum">
              <a:rPr lang="en-US"/>
              <a:pPr>
                <a:defRPr/>
              </a:pPr>
              <a:t>5</a:t>
            </a:fld>
            <a:endParaRPr lang="en-US"/>
          </a:p>
        </p:txBody>
      </p:sp>
      <p:sp>
        <p:nvSpPr>
          <p:cNvPr id="163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a:spLocks noGrp="1" noRot="1" noChangeAspect="1"/>
          </p:cNvSpPr>
          <p:nvPr>
            <p:ph type="sldImg"/>
          </p:nvPr>
        </p:nvSpPr>
        <p:spPr>
          <a:prstGeom prst="rect">
            <a:avLst/>
          </a:prstGeom>
        </p:spPr>
        <p:txBody>
          <a:bodyPr/>
          <a:lstStyle/>
          <a:p>
            <a:endParaRPr/>
          </a:p>
        </p:txBody>
      </p:sp>
      <p:sp>
        <p:nvSpPr>
          <p:cNvPr id="1731" name="Shape 1731"/>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 وهنا يتحرك الأردن جنوبا نحو السامرة عبر يهودا نحو البحر الميت</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Shape 1754"/>
          <p:cNvSpPr>
            <a:spLocks noGrp="1" noRot="1" noChangeAspect="1"/>
          </p:cNvSpPr>
          <p:nvPr>
            <p:ph type="sldImg"/>
          </p:nvPr>
        </p:nvSpPr>
        <p:spPr>
          <a:prstGeom prst="rect">
            <a:avLst/>
          </a:prstGeom>
        </p:spPr>
        <p:txBody>
          <a:bodyPr/>
          <a:lstStyle/>
          <a:p>
            <a:endParaRPr/>
          </a:p>
        </p:txBody>
      </p:sp>
      <p:sp>
        <p:nvSpPr>
          <p:cNvPr id="1755" name="Shape 1755"/>
          <p:cNvSpPr>
            <a:spLocks noGrp="1"/>
          </p:cNvSpPr>
          <p:nvPr>
            <p:ph type="body" sz="quarter" idx="1"/>
          </p:nvPr>
        </p:nvSpPr>
        <p:spPr>
          <a:prstGeom prst="rect">
            <a:avLst/>
          </a:prstGeom>
        </p:spPr>
        <p:txBody>
          <a:bodyPr/>
          <a:lstStyle>
            <a:lvl1pPr algn="r" rtl="1">
              <a:defRPr>
                <a:latin typeface="Arial"/>
                <a:ea typeface="Arial"/>
                <a:cs typeface="Arial"/>
                <a:sym typeface="Arial"/>
              </a:defRPr>
            </a:lvl1pPr>
          </a:lstStyle>
          <a:p>
            <a:r>
              <a:t>هنا وهناك على طول الطريق ، واجهت شلالات جميلة ومواقع ذات جمال طبيعي لا يصدق.</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2A89F3-C62A-B243-B1B8-3FF8AABCA2F2}" type="slidenum">
              <a:rPr lang="en-US"/>
              <a:pPr>
                <a:defRPr/>
              </a:pPr>
              <a:t>52</a:t>
            </a:fld>
            <a:endParaRPr lang="en-US"/>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587B6C-AACB-2A48-B3B6-4578FBA26288}" type="slidenum">
              <a:rPr lang="en-US"/>
              <a:pPr>
                <a:defRPr/>
              </a:pPr>
              <a:t>53</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78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0D096A-5718-194E-9063-963DD87F208E}" type="slidenum">
              <a:rPr lang="en-US"/>
              <a:pPr>
                <a:defRPr/>
              </a:pPr>
              <a:t>54</a:t>
            </a:fld>
            <a:endParaRPr lang="en-US"/>
          </a:p>
        </p:txBody>
      </p:sp>
      <p:sp>
        <p:nvSpPr>
          <p:cNvPr id="174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408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2AFAF7-A844-5445-B57F-103D72EE9894}" type="slidenum">
              <a:rPr lang="en-US"/>
              <a:pPr>
                <a:defRPr/>
              </a:pPr>
              <a:t>55</a:t>
            </a:fld>
            <a:endParaRPr lang="en-US"/>
          </a:p>
        </p:txBody>
      </p:sp>
      <p:sp>
        <p:nvSpPr>
          <p:cNvPr id="1761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90C03-07DB-6E42-A4A7-5736A5ED266D}" type="slidenum">
              <a:rPr lang="en-US"/>
              <a:pPr>
                <a:defRPr/>
              </a:pPr>
              <a:t>57</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BG Bible Geography in Arabic</a:t>
            </a:r>
          </a:p>
          <a:p>
            <a:r>
              <a:rPr lang="en-US" dirty="0"/>
              <a:t>______________</a:t>
            </a:r>
          </a:p>
          <a:p>
            <a:r>
              <a:rPr lang="en-US" dirty="0"/>
              <a:t>Common-</a:t>
            </a:r>
            <a:r>
              <a:rPr lang="en-US" dirty="0">
                <a:latin typeface="Arial" charset="0"/>
                <a:ea typeface="ＭＳ Ｐゴシック" charset="0"/>
              </a:rPr>
              <a:t>13</a:t>
            </a:r>
            <a:endParaRPr lang="en-US" dirty="0"/>
          </a:p>
        </p:txBody>
      </p:sp>
    </p:spTree>
    <p:extLst>
      <p:ext uri="{BB962C8B-B14F-4D97-AF65-F5344CB8AC3E}">
        <p14:creationId xmlns:p14="http://schemas.microsoft.com/office/powerpoint/2010/main" val="229951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B8F309-DC32-CF48-9062-C2842C454EFA}" type="slidenum">
              <a:rPr lang="en-US"/>
              <a:pPr>
                <a:defRPr/>
              </a:pPr>
              <a:t>6</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FA67A8-0817-C942-BD57-7B8EA88FBF3B}" type="slidenum">
              <a:rPr lang="en-US"/>
              <a:pPr>
                <a:defRPr/>
              </a:pPr>
              <a:t>7</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5D5371-0863-494B-907A-43F169A62683}" type="slidenum">
              <a:rPr lang="en-US"/>
              <a:pPr>
                <a:defRPr/>
              </a:pPr>
              <a:t>8</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E9705A-A507-444C-8984-2F9900E4EBFD}" type="slidenum">
              <a:rPr lang="en-US"/>
              <a:pPr>
                <a:defRPr/>
              </a:pPr>
              <a:t>9</a:t>
            </a:fld>
            <a:endParaRPr lang="en-US"/>
          </a:p>
        </p:txBody>
      </p:sp>
      <p:sp>
        <p:nvSpPr>
          <p:cNvPr id="203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218570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3599253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6262429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1975876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1202356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804883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2967112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9858803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9605044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75904724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275068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7BDB58-3CEB-C74C-A850-B1CA1729231E}" type="slidenum">
              <a:rPr lang="en-US"/>
              <a:pPr>
                <a:defRPr/>
              </a:pPr>
              <a:t>‹#›</a:t>
            </a:fld>
            <a:endParaRPr lang="en-US"/>
          </a:p>
        </p:txBody>
      </p:sp>
    </p:spTree>
    <p:extLst>
      <p:ext uri="{BB962C8B-B14F-4D97-AF65-F5344CB8AC3E}">
        <p14:creationId xmlns:p14="http://schemas.microsoft.com/office/powerpoint/2010/main" val="385363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9AA8DF-B5DC-B946-91DA-8E855C457652}" type="slidenum">
              <a:rPr lang="en-US"/>
              <a:pPr>
                <a:defRPr/>
              </a:pPr>
              <a:t>‹#›</a:t>
            </a:fld>
            <a:endParaRPr lang="en-US"/>
          </a:p>
        </p:txBody>
      </p:sp>
    </p:spTree>
    <p:extLst>
      <p:ext uri="{BB962C8B-B14F-4D97-AF65-F5344CB8AC3E}">
        <p14:creationId xmlns:p14="http://schemas.microsoft.com/office/powerpoint/2010/main" val="2742998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65510C-7DE2-7744-8049-1E2213C1887C}" type="slidenum">
              <a:rPr lang="en-US"/>
              <a:pPr>
                <a:defRPr/>
              </a:pPr>
              <a:t>‹#›</a:t>
            </a:fld>
            <a:endParaRPr lang="en-US"/>
          </a:p>
        </p:txBody>
      </p:sp>
    </p:spTree>
    <p:extLst>
      <p:ext uri="{BB962C8B-B14F-4D97-AF65-F5344CB8AC3E}">
        <p14:creationId xmlns:p14="http://schemas.microsoft.com/office/powerpoint/2010/main" val="129646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C8E80-4FE3-1543-8BB4-8AE55E912C5A}" type="slidenum">
              <a:rPr lang="en-US"/>
              <a:pPr>
                <a:defRPr/>
              </a:pPr>
              <a:t>‹#›</a:t>
            </a:fld>
            <a:endParaRPr lang="en-US"/>
          </a:p>
        </p:txBody>
      </p:sp>
    </p:spTree>
    <p:extLst>
      <p:ext uri="{BB962C8B-B14F-4D97-AF65-F5344CB8AC3E}">
        <p14:creationId xmlns:p14="http://schemas.microsoft.com/office/powerpoint/2010/main" val="1431233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F59629-D183-2241-B73B-0B6E261E67ED}" type="slidenum">
              <a:rPr lang="en-US"/>
              <a:pPr>
                <a:defRPr/>
              </a:pPr>
              <a:t>‹#›</a:t>
            </a:fld>
            <a:endParaRPr lang="en-US"/>
          </a:p>
        </p:txBody>
      </p:sp>
    </p:spTree>
    <p:extLst>
      <p:ext uri="{BB962C8B-B14F-4D97-AF65-F5344CB8AC3E}">
        <p14:creationId xmlns:p14="http://schemas.microsoft.com/office/powerpoint/2010/main" val="2459525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C05D7B-6342-3D42-95AE-33AF3C0B5DD6}" type="slidenum">
              <a:rPr lang="en-US"/>
              <a:pPr>
                <a:defRPr/>
              </a:pPr>
              <a:t>‹#›</a:t>
            </a:fld>
            <a:endParaRPr lang="en-US"/>
          </a:p>
        </p:txBody>
      </p:sp>
    </p:spTree>
    <p:extLst>
      <p:ext uri="{BB962C8B-B14F-4D97-AF65-F5344CB8AC3E}">
        <p14:creationId xmlns:p14="http://schemas.microsoft.com/office/powerpoint/2010/main" val="1502947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130062-3D72-374A-815A-46E950933036}" type="slidenum">
              <a:rPr lang="en-US"/>
              <a:pPr>
                <a:defRPr/>
              </a:pPr>
              <a:t>‹#›</a:t>
            </a:fld>
            <a:endParaRPr lang="en-US"/>
          </a:p>
        </p:txBody>
      </p:sp>
    </p:spTree>
    <p:extLst>
      <p:ext uri="{BB962C8B-B14F-4D97-AF65-F5344CB8AC3E}">
        <p14:creationId xmlns:p14="http://schemas.microsoft.com/office/powerpoint/2010/main" val="3634039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414BEB-C32E-5A4D-9226-DB4E6A5C43C1}" type="slidenum">
              <a:rPr lang="en-US"/>
              <a:pPr>
                <a:defRPr/>
              </a:pPr>
              <a:t>‹#›</a:t>
            </a:fld>
            <a:endParaRPr lang="en-US"/>
          </a:p>
        </p:txBody>
      </p:sp>
    </p:spTree>
    <p:extLst>
      <p:ext uri="{BB962C8B-B14F-4D97-AF65-F5344CB8AC3E}">
        <p14:creationId xmlns:p14="http://schemas.microsoft.com/office/powerpoint/2010/main" val="420954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986627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143E48-BE0E-E54B-8496-3EED7D6AAAA7}" type="slidenum">
              <a:rPr lang="en-US"/>
              <a:pPr>
                <a:defRPr/>
              </a:pPr>
              <a:t>‹#›</a:t>
            </a:fld>
            <a:endParaRPr lang="en-US"/>
          </a:p>
        </p:txBody>
      </p:sp>
    </p:spTree>
    <p:extLst>
      <p:ext uri="{BB962C8B-B14F-4D97-AF65-F5344CB8AC3E}">
        <p14:creationId xmlns:p14="http://schemas.microsoft.com/office/powerpoint/2010/main" val="2657922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8C69EE-75DB-144C-B7B1-AFB33D9CD552}" type="slidenum">
              <a:rPr lang="en-US"/>
              <a:pPr>
                <a:defRPr/>
              </a:pPr>
              <a:t>‹#›</a:t>
            </a:fld>
            <a:endParaRPr lang="en-US"/>
          </a:p>
        </p:txBody>
      </p:sp>
    </p:spTree>
    <p:extLst>
      <p:ext uri="{BB962C8B-B14F-4D97-AF65-F5344CB8AC3E}">
        <p14:creationId xmlns:p14="http://schemas.microsoft.com/office/powerpoint/2010/main" val="268606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39BB4-F5ED-BA42-A8C9-A8D6B7B73111}" type="slidenum">
              <a:rPr lang="en-US"/>
              <a:pPr>
                <a:defRPr/>
              </a:pPr>
              <a:t>‹#›</a:t>
            </a:fld>
            <a:endParaRPr lang="en-US"/>
          </a:p>
        </p:txBody>
      </p:sp>
    </p:spTree>
    <p:extLst>
      <p:ext uri="{BB962C8B-B14F-4D97-AF65-F5344CB8AC3E}">
        <p14:creationId xmlns:p14="http://schemas.microsoft.com/office/powerpoint/2010/main" val="184222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1800">
                <a:cs typeface="+mn-cs"/>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1800">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grpSp>
      <p:sp>
        <p:nvSpPr>
          <p:cNvPr id="16593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6593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905F9B1D-081F-4B41-B5A8-155980F44F94}" type="slidenum">
              <a:rPr lang="en-US"/>
              <a:pPr>
                <a:defRPr/>
              </a:pPr>
              <a:t>‹#›</a:t>
            </a:fld>
            <a:endParaRPr lang="en-US"/>
          </a:p>
        </p:txBody>
      </p:sp>
    </p:spTree>
    <p:extLst>
      <p:ext uri="{BB962C8B-B14F-4D97-AF65-F5344CB8AC3E}">
        <p14:creationId xmlns:p14="http://schemas.microsoft.com/office/powerpoint/2010/main" val="2132107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8A8E1E1-0667-7B4C-B9FB-00919E4D67A9}" type="slidenum">
              <a:rPr lang="en-US"/>
              <a:pPr>
                <a:defRPr/>
              </a:pPr>
              <a:t>‹#›</a:t>
            </a:fld>
            <a:endParaRPr lang="en-US"/>
          </a:p>
        </p:txBody>
      </p:sp>
    </p:spTree>
    <p:extLst>
      <p:ext uri="{BB962C8B-B14F-4D97-AF65-F5344CB8AC3E}">
        <p14:creationId xmlns:p14="http://schemas.microsoft.com/office/powerpoint/2010/main" val="274055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B423799-BA43-D347-8A18-3722FC22F7E6}" type="slidenum">
              <a:rPr lang="en-US"/>
              <a:pPr>
                <a:defRPr/>
              </a:pPr>
              <a:t>‹#›</a:t>
            </a:fld>
            <a:endParaRPr lang="en-US"/>
          </a:p>
        </p:txBody>
      </p:sp>
    </p:spTree>
    <p:extLst>
      <p:ext uri="{BB962C8B-B14F-4D97-AF65-F5344CB8AC3E}">
        <p14:creationId xmlns:p14="http://schemas.microsoft.com/office/powerpoint/2010/main" val="3651543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0139496-EC23-4D4B-A2B6-CB3D3A11AC17}" type="slidenum">
              <a:rPr lang="en-US"/>
              <a:pPr>
                <a:defRPr/>
              </a:pPr>
              <a:t>‹#›</a:t>
            </a:fld>
            <a:endParaRPr lang="en-US"/>
          </a:p>
        </p:txBody>
      </p:sp>
    </p:spTree>
    <p:extLst>
      <p:ext uri="{BB962C8B-B14F-4D97-AF65-F5344CB8AC3E}">
        <p14:creationId xmlns:p14="http://schemas.microsoft.com/office/powerpoint/2010/main" val="1819671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8A96A5B-B8E7-9D45-A257-A2AE596E533E}" type="slidenum">
              <a:rPr lang="en-US"/>
              <a:pPr>
                <a:defRPr/>
              </a:pPr>
              <a:t>‹#›</a:t>
            </a:fld>
            <a:endParaRPr lang="en-US"/>
          </a:p>
        </p:txBody>
      </p:sp>
    </p:spTree>
    <p:extLst>
      <p:ext uri="{BB962C8B-B14F-4D97-AF65-F5344CB8AC3E}">
        <p14:creationId xmlns:p14="http://schemas.microsoft.com/office/powerpoint/2010/main" val="540177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EC56A19-5026-284F-BF25-0602625A86C3}" type="slidenum">
              <a:rPr lang="en-US"/>
              <a:pPr>
                <a:defRPr/>
              </a:pPr>
              <a:t>‹#›</a:t>
            </a:fld>
            <a:endParaRPr lang="en-US"/>
          </a:p>
        </p:txBody>
      </p:sp>
    </p:spTree>
    <p:extLst>
      <p:ext uri="{BB962C8B-B14F-4D97-AF65-F5344CB8AC3E}">
        <p14:creationId xmlns:p14="http://schemas.microsoft.com/office/powerpoint/2010/main" val="1295411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08B79FD-8A31-F547-BBBB-F173BF7A1D3E}" type="slidenum">
              <a:rPr lang="en-US"/>
              <a:pPr>
                <a:defRPr/>
              </a:pPr>
              <a:t>‹#›</a:t>
            </a:fld>
            <a:endParaRPr lang="en-US"/>
          </a:p>
        </p:txBody>
      </p:sp>
    </p:spTree>
    <p:extLst>
      <p:ext uri="{BB962C8B-B14F-4D97-AF65-F5344CB8AC3E}">
        <p14:creationId xmlns:p14="http://schemas.microsoft.com/office/powerpoint/2010/main" val="1018419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3628841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60E178-D8D1-1944-A0E3-273468569B20}" type="slidenum">
              <a:rPr lang="en-US"/>
              <a:pPr>
                <a:defRPr/>
              </a:pPr>
              <a:t>‹#›</a:t>
            </a:fld>
            <a:endParaRPr lang="en-US"/>
          </a:p>
        </p:txBody>
      </p:sp>
    </p:spTree>
    <p:extLst>
      <p:ext uri="{BB962C8B-B14F-4D97-AF65-F5344CB8AC3E}">
        <p14:creationId xmlns:p14="http://schemas.microsoft.com/office/powerpoint/2010/main" val="1182049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23C20BC-501A-F345-9E27-F3F159C14CFB}" type="slidenum">
              <a:rPr lang="en-US"/>
              <a:pPr>
                <a:defRPr/>
              </a:pPr>
              <a:t>‹#›</a:t>
            </a:fld>
            <a:endParaRPr lang="en-US"/>
          </a:p>
        </p:txBody>
      </p:sp>
    </p:spTree>
    <p:extLst>
      <p:ext uri="{BB962C8B-B14F-4D97-AF65-F5344CB8AC3E}">
        <p14:creationId xmlns:p14="http://schemas.microsoft.com/office/powerpoint/2010/main" val="3627193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A500BA0-4C79-1749-B3C5-ABD72E401048}" type="slidenum">
              <a:rPr lang="en-US"/>
              <a:pPr>
                <a:defRPr/>
              </a:pPr>
              <a:t>‹#›</a:t>
            </a:fld>
            <a:endParaRPr lang="en-US"/>
          </a:p>
        </p:txBody>
      </p:sp>
    </p:spTree>
    <p:extLst>
      <p:ext uri="{BB962C8B-B14F-4D97-AF65-F5344CB8AC3E}">
        <p14:creationId xmlns:p14="http://schemas.microsoft.com/office/powerpoint/2010/main" val="1943927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1ABE6FB-39B4-4540-8FB8-92ACEB61011A}" type="slidenum">
              <a:rPr lang="en-US"/>
              <a:pPr>
                <a:defRPr/>
              </a:pPr>
              <a:t>‹#›</a:t>
            </a:fld>
            <a:endParaRPr lang="en-US"/>
          </a:p>
        </p:txBody>
      </p:sp>
    </p:spTree>
    <p:extLst>
      <p:ext uri="{BB962C8B-B14F-4D97-AF65-F5344CB8AC3E}">
        <p14:creationId xmlns:p14="http://schemas.microsoft.com/office/powerpoint/2010/main" val="1622367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9CF28680-52CE-FE41-8F16-47F8DA92D2CC}" type="slidenum">
              <a:rPr lang="en-US"/>
              <a:pPr>
                <a:defRPr/>
              </a:pPr>
              <a:t>‹#›</a:t>
            </a:fld>
            <a:endParaRPr lang="en-US"/>
          </a:p>
        </p:txBody>
      </p:sp>
    </p:spTree>
    <p:extLst>
      <p:ext uri="{BB962C8B-B14F-4D97-AF65-F5344CB8AC3E}">
        <p14:creationId xmlns:p14="http://schemas.microsoft.com/office/powerpoint/2010/main" val="2540663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1900662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456539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2543013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3350434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97057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2417614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703993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1161350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2188065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165379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3391226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040059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861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6862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9EB217B5-3A8C-3D45-8E7D-C4B3E4D5BBED}" type="slidenum">
              <a:rPr lang="en-US"/>
              <a:pPr>
                <a:defRPr/>
              </a:pPr>
              <a:t>‹#›</a:t>
            </a:fld>
            <a:endParaRPr lang="en-US"/>
          </a:p>
        </p:txBody>
      </p:sp>
    </p:spTree>
    <p:extLst>
      <p:ext uri="{BB962C8B-B14F-4D97-AF65-F5344CB8AC3E}">
        <p14:creationId xmlns:p14="http://schemas.microsoft.com/office/powerpoint/2010/main" val="3311139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CE3E544-B262-5C4B-9F58-B31773E4726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6040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21D9C32-68C5-6F46-8129-E1F5A3D03DB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1306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B07AF9A-4B84-C648-BCC6-8017A9AC4FF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378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1580395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32D7F77-64D5-214A-B814-8E1AA362F3D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3011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AE549D1-6ACA-1E42-B4E5-6CBF6E73E5A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6488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92DC4CD-13AF-B040-BA61-95B038662BC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372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6B75099-E7A9-D247-A6AD-2E6F36634CE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0820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3EDA98-E021-7A4D-8D40-CD89AD3FBF9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7514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17192E-A9E0-BD45-AB11-5D97C510FD6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0324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6B110DA-C803-5740-9F16-F8DE74FD436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9721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3162534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79954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212125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1619422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5340406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552701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6520492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556954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581099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00230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199075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8579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2141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317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18389487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1875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176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261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1262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803572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1892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0944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151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08232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725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1828736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24405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615905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04981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grpSp>
        <p:nvGrpSpPr>
          <p:cNvPr id="89" name="Group"/>
          <p:cNvGrpSpPr/>
          <p:nvPr/>
        </p:nvGrpSpPr>
        <p:grpSpPr>
          <a:xfrm>
            <a:off x="-22" y="-6"/>
            <a:ext cx="9132905" cy="6843719"/>
            <a:chOff x="-15" y="-5"/>
            <a:chExt cx="9132904" cy="6843719"/>
          </a:xfrm>
        </p:grpSpPr>
        <p:sp>
          <p:nvSpPr>
            <p:cNvPr id="60" name="Rectangle 2"/>
            <p:cNvSpPr/>
            <p:nvPr/>
          </p:nvSpPr>
          <p:spPr>
            <a:xfrm>
              <a:off x="-4" y="-1"/>
              <a:ext cx="9132893" cy="6843716"/>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84" name="Group"/>
            <p:cNvGrpSpPr/>
            <p:nvPr/>
          </p:nvGrpSpPr>
          <p:grpSpPr>
            <a:xfrm>
              <a:off x="390518" y="323772"/>
              <a:ext cx="8366134" cy="6170777"/>
              <a:chOff x="-1" y="0"/>
              <a:chExt cx="8366133" cy="6170776"/>
            </a:xfrm>
          </p:grpSpPr>
          <p:sp>
            <p:nvSpPr>
              <p:cNvPr id="61" name="Rectangle 4"/>
              <p:cNvSpPr/>
              <p:nvPr/>
            </p:nvSpPr>
            <p:spPr>
              <a:xfrm>
                <a:off x="76200" y="38090"/>
                <a:ext cx="8281994" cy="6110466"/>
              </a:xfrm>
              <a:prstGeom prst="rect">
                <a:avLst/>
              </a:prstGeom>
              <a:solidFill>
                <a:srgbClr val="535353"/>
              </a:solidFill>
              <a:ln w="12700" cap="flat">
                <a:noFill/>
                <a:miter lim="400000"/>
              </a:ln>
              <a:effectLst>
                <a:outerShdw blurRad="63500" dist="197565" dir="2700000" rotWithShape="0">
                  <a:srgbClr val="000000">
                    <a:alpha val="74996"/>
                  </a:srgbClr>
                </a:outerShdw>
              </a:effectLst>
            </p:spPr>
            <p:txBody>
              <a:bodyPr wrap="square" lIns="45718" tIns="45718" rIns="45718" bIns="45718" numCol="1" anchor="ctr">
                <a:noAutofit/>
              </a:bodyPr>
              <a:lstStyle/>
              <a:p>
                <a:pPr>
                  <a:defRPr>
                    <a:solidFill>
                      <a:srgbClr val="00DFCA"/>
                    </a:solidFill>
                    <a:latin typeface="Arial"/>
                    <a:ea typeface="Arial"/>
                    <a:cs typeface="Arial"/>
                    <a:sym typeface="Arial"/>
                  </a:defRPr>
                </a:pPr>
                <a:endParaRPr/>
              </a:p>
            </p:txBody>
          </p:sp>
          <p:sp>
            <p:nvSpPr>
              <p:cNvPr id="62" name="AutoShape 5"/>
              <p:cNvSpPr/>
              <p:nvPr/>
            </p:nvSpPr>
            <p:spPr>
              <a:xfrm>
                <a:off x="4375151" y="276161"/>
                <a:ext cx="2238380" cy="54581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3" name="AutoShape 6"/>
              <p:cNvSpPr/>
              <p:nvPr/>
            </p:nvSpPr>
            <p:spPr>
              <a:xfrm>
                <a:off x="438150" y="5096283"/>
                <a:ext cx="3117856" cy="776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4" name="AutoShape 7"/>
              <p:cNvSpPr/>
              <p:nvPr/>
            </p:nvSpPr>
            <p:spPr>
              <a:xfrm>
                <a:off x="6569075" y="309490"/>
                <a:ext cx="1652595" cy="2798120"/>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5" name="AutoShape 8"/>
              <p:cNvSpPr/>
              <p:nvPr/>
            </p:nvSpPr>
            <p:spPr>
              <a:xfrm>
                <a:off x="406400" y="1622048"/>
                <a:ext cx="7748595" cy="22251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6" name="AutoShape 9"/>
              <p:cNvSpPr/>
              <p:nvPr/>
            </p:nvSpPr>
            <p:spPr>
              <a:xfrm>
                <a:off x="273049" y="547560"/>
                <a:ext cx="7924808" cy="516136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7" name="AutoShape 10"/>
              <p:cNvSpPr/>
              <p:nvPr/>
            </p:nvSpPr>
            <p:spPr>
              <a:xfrm>
                <a:off x="449261" y="493597"/>
                <a:ext cx="1065219" cy="958633"/>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8" name="AutoShape 11"/>
              <p:cNvSpPr/>
              <p:nvPr/>
            </p:nvSpPr>
            <p:spPr>
              <a:xfrm>
                <a:off x="406399" y="276161"/>
                <a:ext cx="1801818" cy="4029734"/>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9" name="AutoShape 12"/>
              <p:cNvSpPr/>
              <p:nvPr/>
            </p:nvSpPr>
            <p:spPr>
              <a:xfrm>
                <a:off x="1717675" y="1277640"/>
                <a:ext cx="3138494" cy="668187"/>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0" name="AutoShape 13"/>
              <p:cNvSpPr/>
              <p:nvPr/>
            </p:nvSpPr>
            <p:spPr>
              <a:xfrm>
                <a:off x="5111751" y="563431"/>
                <a:ext cx="2898781" cy="139509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1" name="AutoShape 14"/>
              <p:cNvSpPr/>
              <p:nvPr/>
            </p:nvSpPr>
            <p:spPr>
              <a:xfrm>
                <a:off x="468311" y="241243"/>
                <a:ext cx="7621595" cy="5493073"/>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2" name="AutoShape 15"/>
              <p:cNvSpPr/>
              <p:nvPr/>
            </p:nvSpPr>
            <p:spPr>
              <a:xfrm>
                <a:off x="0" y="0"/>
                <a:ext cx="8366133" cy="1841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3" name="AutoShape 16"/>
              <p:cNvSpPr/>
              <p:nvPr/>
            </p:nvSpPr>
            <p:spPr>
              <a:xfrm>
                <a:off x="-2" y="0"/>
                <a:ext cx="168280" cy="6170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4" name="AutoShape 17"/>
              <p:cNvSpPr/>
              <p:nvPr/>
            </p:nvSpPr>
            <p:spPr>
              <a:xfrm>
                <a:off x="8197852" y="0"/>
                <a:ext cx="168280" cy="6170776"/>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5" name="AutoShape 18"/>
              <p:cNvSpPr/>
              <p:nvPr/>
            </p:nvSpPr>
            <p:spPr>
              <a:xfrm>
                <a:off x="0" y="5986665"/>
                <a:ext cx="8366133" cy="18411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6" name="AutoShape 19"/>
              <p:cNvSpPr/>
              <p:nvPr/>
            </p:nvSpPr>
            <p:spPr>
              <a:xfrm>
                <a:off x="8197852" y="184107"/>
                <a:ext cx="125418" cy="29711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7" name="AutoShape 20"/>
              <p:cNvSpPr/>
              <p:nvPr/>
            </p:nvSpPr>
            <p:spPr>
              <a:xfrm>
                <a:off x="1087437" y="6012059"/>
                <a:ext cx="2370142" cy="125388"/>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8" name="AutoShape 21"/>
              <p:cNvSpPr/>
              <p:nvPr/>
            </p:nvSpPr>
            <p:spPr>
              <a:xfrm>
                <a:off x="4011613" y="5986665"/>
                <a:ext cx="2732093" cy="126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9" name="AutoShape 22"/>
              <p:cNvSpPr/>
              <p:nvPr/>
            </p:nvSpPr>
            <p:spPr>
              <a:xfrm>
                <a:off x="8197852" y="2855251"/>
                <a:ext cx="125418" cy="21664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0" name="AutoShape 23"/>
              <p:cNvSpPr/>
              <p:nvPr/>
            </p:nvSpPr>
            <p:spPr>
              <a:xfrm>
                <a:off x="-2" y="-1"/>
                <a:ext cx="168280" cy="33869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1" name="AutoShape 24"/>
              <p:cNvSpPr/>
              <p:nvPr/>
            </p:nvSpPr>
            <p:spPr>
              <a:xfrm>
                <a:off x="22223" y="369801"/>
                <a:ext cx="146055" cy="26949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2" name="AutoShape 25"/>
              <p:cNvSpPr/>
              <p:nvPr/>
            </p:nvSpPr>
            <p:spPr>
              <a:xfrm>
                <a:off x="1452562" y="0"/>
                <a:ext cx="4010033" cy="1841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3" name="AutoShape 26"/>
              <p:cNvSpPr/>
              <p:nvPr/>
            </p:nvSpPr>
            <p:spPr>
              <a:xfrm>
                <a:off x="4483101" y="0"/>
                <a:ext cx="2711456" cy="117451"/>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88" name="Group"/>
            <p:cNvGrpSpPr/>
            <p:nvPr/>
          </p:nvGrpSpPr>
          <p:grpSpPr>
            <a:xfrm>
              <a:off x="-16" y="-6"/>
              <a:ext cx="1978032" cy="1955353"/>
              <a:chOff x="-8" y="-3"/>
              <a:chExt cx="1978031" cy="1955351"/>
            </a:xfrm>
          </p:grpSpPr>
          <p:sp>
            <p:nvSpPr>
              <p:cNvPr id="85" name="Rectangle 28"/>
              <p:cNvSpPr/>
              <p:nvPr/>
            </p:nvSpPr>
            <p:spPr>
              <a:xfrm>
                <a:off x="-9" y="-4"/>
                <a:ext cx="1978032" cy="1955352"/>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6" name="Rectangle 29"/>
              <p:cNvSpPr/>
              <p:nvPr/>
            </p:nvSpPr>
            <p:spPr>
              <a:xfrm>
                <a:off x="390517" y="320598"/>
                <a:ext cx="1587507" cy="1634751"/>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87" name="Rectangle 30"/>
              <p:cNvSpPr/>
              <p:nvPr/>
            </p:nvSpPr>
            <p:spPr>
              <a:xfrm>
                <a:off x="-8" y="-3"/>
                <a:ext cx="1860556" cy="184901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grpSp>
      <p:sp>
        <p:nvSpPr>
          <p:cNvPr id="90" name="Text Box 31"/>
          <p:cNvSpPr txBox="1"/>
          <p:nvPr/>
        </p:nvSpPr>
        <p:spPr>
          <a:xfrm>
            <a:off x="327024" y="6526211"/>
            <a:ext cx="917607" cy="226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spcBef>
                <a:spcPts val="600"/>
              </a:spcBef>
              <a:defRPr sz="1000">
                <a:solidFill>
                  <a:srgbClr val="FFFFFF"/>
                </a:solidFill>
                <a:latin typeface="Arial"/>
                <a:ea typeface="Arial"/>
                <a:cs typeface="Arial"/>
                <a:sym typeface="Arial"/>
              </a:defRPr>
            </a:lvl1pPr>
          </a:lstStyle>
          <a:p>
            <a:r>
              <a:t>©2006 TBBMI</a:t>
            </a:r>
          </a:p>
        </p:txBody>
      </p:sp>
      <p:sp>
        <p:nvSpPr>
          <p:cNvPr id="91" name="Text Box 32"/>
          <p:cNvSpPr txBox="1"/>
          <p:nvPr/>
        </p:nvSpPr>
        <p:spPr>
          <a:xfrm>
            <a:off x="7646985" y="6507481"/>
            <a:ext cx="656910"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a:solidFill>
                  <a:srgbClr val="FFFFFF"/>
                </a:solidFill>
                <a:latin typeface="Comic Sans MS"/>
                <a:ea typeface="Comic Sans MS"/>
                <a:cs typeface="Comic Sans MS"/>
                <a:sym typeface="Comic Sans MS"/>
              </a:defRPr>
            </a:lvl1pPr>
          </a:lstStyle>
          <a:p>
            <a:r>
              <a:t>9.65.01.</a:t>
            </a:r>
          </a:p>
        </p:txBody>
      </p:sp>
      <p:sp>
        <p:nvSpPr>
          <p:cNvPr id="92" name="Title Text"/>
          <p:cNvSpPr txBox="1">
            <a:spLocks noGrp="1"/>
          </p:cNvSpPr>
          <p:nvPr>
            <p:ph type="title"/>
          </p:nvPr>
        </p:nvSpPr>
        <p:spPr>
          <a:xfrm>
            <a:off x="628650" y="365125"/>
            <a:ext cx="7886700" cy="1325563"/>
          </a:xfrm>
          <a:prstGeom prst="rect">
            <a:avLst/>
          </a:prstGeom>
        </p:spPr>
        <p:txBody>
          <a:bodyPr/>
          <a:lstStyle/>
          <a:p>
            <a:r>
              <a:t>Title Text</a:t>
            </a:r>
          </a:p>
        </p:txBody>
      </p:sp>
      <p:sp>
        <p:nvSpPr>
          <p:cNvPr id="93" name="Body Level One…"/>
          <p:cNvSpPr txBox="1">
            <a:spLocks noGrp="1"/>
          </p:cNvSpPr>
          <p:nvPr>
            <p:ph type="body" idx="1"/>
          </p:nvPr>
        </p:nvSpPr>
        <p:spPr>
          <a:xfrm>
            <a:off x="628650" y="1825625"/>
            <a:ext cx="78867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275449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2_Default">
    <p:bg>
      <p:bgPr>
        <a:solidFill>
          <a:srgbClr val="000000"/>
        </a:solidFill>
        <a:effectLst/>
      </p:bgPr>
    </p:bg>
    <p:spTree>
      <p:nvGrpSpPr>
        <p:cNvPr id="1" name=""/>
        <p:cNvGrpSpPr/>
        <p:nvPr/>
      </p:nvGrpSpPr>
      <p:grpSpPr>
        <a:xfrm>
          <a:off x="0" y="0"/>
          <a:ext cx="0" cy="0"/>
          <a:chOff x="0" y="0"/>
          <a:chExt cx="0" cy="0"/>
        </a:xfrm>
      </p:grpSpPr>
      <p:grpSp>
        <p:nvGrpSpPr>
          <p:cNvPr id="108" name="Group"/>
          <p:cNvGrpSpPr/>
          <p:nvPr/>
        </p:nvGrpSpPr>
        <p:grpSpPr>
          <a:xfrm>
            <a:off x="-5" y="3902073"/>
            <a:ext cx="3400433" cy="2949578"/>
            <a:chOff x="0" y="0"/>
            <a:chExt cx="3400431" cy="2949577"/>
          </a:xfrm>
        </p:grpSpPr>
        <p:sp>
          <p:nvSpPr>
            <p:cNvPr id="101" name="Freeform 3"/>
            <p:cNvSpPr/>
            <p:nvPr/>
          </p:nvSpPr>
          <p:spPr>
            <a:xfrm>
              <a:off x="0" y="79374"/>
              <a:ext cx="3400431" cy="2863855"/>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2" name="Freeform 4"/>
            <p:cNvSpPr/>
            <p:nvPr/>
          </p:nvSpPr>
          <p:spPr>
            <a:xfrm>
              <a:off x="-1" y="0"/>
              <a:ext cx="2943232" cy="29495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3" name="Freeform 5"/>
            <p:cNvSpPr/>
            <p:nvPr/>
          </p:nvSpPr>
          <p:spPr>
            <a:xfrm>
              <a:off x="-1" y="439736"/>
              <a:ext cx="2770194" cy="2503493"/>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4" name="Freeform 6"/>
            <p:cNvSpPr/>
            <p:nvPr/>
          </p:nvSpPr>
          <p:spPr>
            <a:xfrm>
              <a:off x="-1" y="136524"/>
              <a:ext cx="2770194" cy="28067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5" name="Oval 7"/>
            <p:cNvSpPr/>
            <p:nvPr/>
          </p:nvSpPr>
          <p:spPr>
            <a:xfrm>
              <a:off x="331787" y="517523"/>
              <a:ext cx="136531" cy="136533"/>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6" name="Oval 8"/>
            <p:cNvSpPr/>
            <p:nvPr/>
          </p:nvSpPr>
          <p:spPr>
            <a:xfrm>
              <a:off x="2438401" y="2263775"/>
              <a:ext cx="146055" cy="146055"/>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sp>
          <p:nvSpPr>
            <p:cNvPr id="107" name="Oval 9"/>
            <p:cNvSpPr/>
            <p:nvPr/>
          </p:nvSpPr>
          <p:spPr>
            <a:xfrm>
              <a:off x="1255712" y="420686"/>
              <a:ext cx="192093" cy="192093"/>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8" tIns="45718" rIns="45718" bIns="45718" numCol="1" anchor="t">
              <a:noAutofit/>
            </a:bodyPr>
            <a:lstStyle/>
            <a:p>
              <a:pPr>
                <a:defRPr sz="2400">
                  <a:solidFill>
                    <a:srgbClr val="FFFFFF"/>
                  </a:solidFill>
                  <a:latin typeface="Times New Roman"/>
                  <a:ea typeface="Times New Roman"/>
                  <a:cs typeface="Times New Roman"/>
                  <a:sym typeface="Times New Roman"/>
                </a:defRPr>
              </a:pPr>
              <a:endParaRPr/>
            </a:p>
          </p:txBody>
        </p:sp>
      </p:grpSp>
      <p:sp>
        <p:nvSpPr>
          <p:cNvPr id="109" name="Title Text"/>
          <p:cNvSpPr txBox="1">
            <a:spLocks noGrp="1"/>
          </p:cNvSpPr>
          <p:nvPr>
            <p:ph type="title"/>
          </p:nvPr>
        </p:nvSpPr>
        <p:spPr>
          <a:xfrm>
            <a:off x="685800" y="2130425"/>
            <a:ext cx="7772400" cy="1470025"/>
          </a:xfrm>
          <a:prstGeom prst="rect">
            <a:avLst/>
          </a:prstGeom>
        </p:spPr>
        <p:txBody>
          <a:bodyPr anchor="ctr"/>
          <a:lstStyle>
            <a:lvl1pPr>
              <a:defRPr>
                <a:effectLst>
                  <a:outerShdw blurRad="12700" dist="25400" dir="2700000" rotWithShape="0">
                    <a:srgbClr val="FFFFFF"/>
                  </a:outerShdw>
                </a:effectLst>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lstStyle>
            <a:lvl1pPr>
              <a:defRPr>
                <a:effectLst>
                  <a:outerShdw blurRad="12700" dist="25400" dir="2700000" rotWithShape="0">
                    <a:srgbClr val="535353"/>
                  </a:outerShdw>
                </a:effectLst>
              </a:defRPr>
            </a:lvl1pPr>
            <a:lvl2pPr>
              <a:defRPr>
                <a:effectLst>
                  <a:outerShdw blurRad="12700" dist="25400" dir="2700000" rotWithShape="0">
                    <a:srgbClr val="535353"/>
                  </a:outerShdw>
                </a:effectLst>
              </a:defRPr>
            </a:lvl2pPr>
            <a:lvl3pPr>
              <a:defRPr>
                <a:effectLst>
                  <a:outerShdw blurRad="12700" dist="25400" dir="2700000" rotWithShape="0">
                    <a:srgbClr val="535353"/>
                  </a:outerShdw>
                </a:effectLst>
              </a:defRPr>
            </a:lvl3pPr>
            <a:lvl4pPr>
              <a:defRPr>
                <a:effectLst>
                  <a:outerShdw blurRad="12700" dist="25400" dir="2700000" rotWithShape="0">
                    <a:srgbClr val="535353"/>
                  </a:outerShdw>
                </a:effectLst>
              </a:defRPr>
            </a:lvl4pPr>
            <a:lvl5pPr>
              <a:defRPr>
                <a:effectLst>
                  <a:outerShdw blurRad="12700" dist="25400" dir="2700000" rotWithShape="0">
                    <a:srgbClr val="535353"/>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441403" y="6248400"/>
            <a:ext cx="245400" cy="226982"/>
          </a:xfrm>
          <a:prstGeom prst="rect">
            <a:avLst/>
          </a:prstGeom>
        </p:spPr>
        <p:txBody>
          <a:bodyPr anchor="t"/>
          <a:lstStyle>
            <a:lvl1pPr>
              <a:defRPr sz="1000">
                <a:solidFill>
                  <a:srgbClr val="FFFFFF"/>
                </a:solidFill>
                <a:effectLst>
                  <a:outerShdw blurRad="12700" dist="25400" dir="2700000" rotWithShape="0">
                    <a:srgbClr val="535353"/>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636831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3_Default">
    <p:spTree>
      <p:nvGrpSpPr>
        <p:cNvPr id="1" name=""/>
        <p:cNvGrpSpPr/>
        <p:nvPr/>
      </p:nvGrpSpPr>
      <p:grpSpPr>
        <a:xfrm>
          <a:off x="0" y="0"/>
          <a:ext cx="0" cy="0"/>
          <a:chOff x="0" y="0"/>
          <a:chExt cx="0" cy="0"/>
        </a:xfrm>
      </p:grpSpPr>
      <p:sp>
        <p:nvSpPr>
          <p:cNvPr id="118" name="Rectangle 1"/>
          <p:cNvSpPr/>
          <p:nvPr/>
        </p:nvSpPr>
        <p:spPr>
          <a:xfrm>
            <a:off x="-1" y="0"/>
            <a:ext cx="9132890" cy="6845300"/>
          </a:xfrm>
          <a:prstGeom prst="rect">
            <a:avLst/>
          </a:prstGeom>
          <a:gradFill>
            <a:gsLst>
              <a:gs pos="0">
                <a:schemeClr val="accent2">
                  <a:lumOff val="-4745"/>
                </a:schemeClr>
              </a:gs>
              <a:gs pos="100000">
                <a:schemeClr val="accent2"/>
              </a:gs>
            </a:gsLst>
            <a:lin ang="16200000"/>
          </a:gra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19" name="Rectangle 2"/>
          <p:cNvSpPr/>
          <p:nvPr/>
        </p:nvSpPr>
        <p:spPr>
          <a:xfrm>
            <a:off x="506412" y="414335"/>
            <a:ext cx="8359776" cy="6178555"/>
          </a:xfrm>
          <a:prstGeom prst="rect">
            <a:avLst/>
          </a:prstGeom>
          <a:solidFill>
            <a:srgbClr val="1A0004"/>
          </a:soli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0" name="Rectangle 3"/>
          <p:cNvSpPr/>
          <p:nvPr/>
        </p:nvSpPr>
        <p:spPr>
          <a:xfrm>
            <a:off x="465137" y="361950"/>
            <a:ext cx="8283576" cy="6111875"/>
          </a:xfrm>
          <a:prstGeom prst="rect">
            <a:avLst/>
          </a:prstGeom>
          <a:solidFill>
            <a:srgbClr val="535353"/>
          </a:solidFill>
          <a:ln w="12700">
            <a:miter lim="400000"/>
          </a:ln>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1" name="AutoShape 4"/>
          <p:cNvSpPr/>
          <p:nvPr/>
        </p:nvSpPr>
        <p:spPr>
          <a:xfrm>
            <a:off x="4764087" y="598486"/>
            <a:ext cx="2239966" cy="5461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2" name="AutoShape 5"/>
          <p:cNvSpPr/>
          <p:nvPr/>
        </p:nvSpPr>
        <p:spPr>
          <a:xfrm>
            <a:off x="795337" y="1946275"/>
            <a:ext cx="7750178" cy="22256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3" name="AutoShape 6"/>
          <p:cNvSpPr/>
          <p:nvPr/>
        </p:nvSpPr>
        <p:spPr>
          <a:xfrm>
            <a:off x="661986" y="871535"/>
            <a:ext cx="7924803" cy="5162555"/>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4" name="AutoShape 7"/>
          <p:cNvSpPr/>
          <p:nvPr/>
        </p:nvSpPr>
        <p:spPr>
          <a:xfrm>
            <a:off x="839786"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5" name="AutoShape 8"/>
          <p:cNvSpPr/>
          <p:nvPr/>
        </p:nvSpPr>
        <p:spPr>
          <a:xfrm>
            <a:off x="796924" y="600074"/>
            <a:ext cx="1801816" cy="4030665"/>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6" name="AutoShape 9"/>
          <p:cNvSpPr/>
          <p:nvPr/>
        </p:nvSpPr>
        <p:spPr>
          <a:xfrm>
            <a:off x="858836" y="563561"/>
            <a:ext cx="7620003" cy="549592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7" name="AutoShape 10"/>
          <p:cNvSpPr/>
          <p:nvPr/>
        </p:nvSpPr>
        <p:spPr>
          <a:xfrm>
            <a:off x="388936" y="323849"/>
            <a:ext cx="8366129" cy="1841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8" name="AutoShape 11"/>
          <p:cNvSpPr/>
          <p:nvPr/>
        </p:nvSpPr>
        <p:spPr>
          <a:xfrm>
            <a:off x="388936" y="322260"/>
            <a:ext cx="169865" cy="6173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29" name="AutoShape 12"/>
          <p:cNvSpPr/>
          <p:nvPr/>
        </p:nvSpPr>
        <p:spPr>
          <a:xfrm>
            <a:off x="8586785" y="322260"/>
            <a:ext cx="169866" cy="617379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0" name="AutoShape 13"/>
          <p:cNvSpPr/>
          <p:nvPr/>
        </p:nvSpPr>
        <p:spPr>
          <a:xfrm>
            <a:off x="388936" y="6311898"/>
            <a:ext cx="8366129" cy="184154"/>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1" name="AutoShape 14"/>
          <p:cNvSpPr/>
          <p:nvPr/>
        </p:nvSpPr>
        <p:spPr>
          <a:xfrm>
            <a:off x="1477962" y="6335712"/>
            <a:ext cx="2368551" cy="12700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2" name="AutoShape 15"/>
          <p:cNvSpPr/>
          <p:nvPr/>
        </p:nvSpPr>
        <p:spPr>
          <a:xfrm>
            <a:off x="4402136" y="6310312"/>
            <a:ext cx="2730503" cy="1285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3" name="AutoShape 16"/>
          <p:cNvSpPr/>
          <p:nvPr/>
        </p:nvSpPr>
        <p:spPr>
          <a:xfrm>
            <a:off x="388936" y="322262"/>
            <a:ext cx="169865" cy="3389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4" name="AutoShape 17"/>
          <p:cNvSpPr/>
          <p:nvPr/>
        </p:nvSpPr>
        <p:spPr>
          <a:xfrm>
            <a:off x="412748" y="693736"/>
            <a:ext cx="146054" cy="26924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8" tIns="45718" rIns="45718" bIns="45718"/>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grpSp>
        <p:nvGrpSpPr>
          <p:cNvPr id="138" name="Group"/>
          <p:cNvGrpSpPr/>
          <p:nvPr/>
        </p:nvGrpSpPr>
        <p:grpSpPr>
          <a:xfrm>
            <a:off x="-8" y="-8"/>
            <a:ext cx="1978030" cy="1954220"/>
            <a:chOff x="-3" y="-4"/>
            <a:chExt cx="1978028" cy="1954218"/>
          </a:xfrm>
        </p:grpSpPr>
        <p:sp>
          <p:nvSpPr>
            <p:cNvPr id="135" name="Rectangle 19"/>
            <p:cNvSpPr/>
            <p:nvPr/>
          </p:nvSpPr>
          <p:spPr>
            <a:xfrm>
              <a:off x="-3" y="-2"/>
              <a:ext cx="1978027" cy="1954216"/>
            </a:xfrm>
            <a:prstGeom prst="rect">
              <a:avLst/>
            </a:prstGeom>
            <a:solidFill>
              <a:srgbClr val="1A0004"/>
            </a:soli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6" name="Rectangle 20"/>
            <p:cNvSpPr/>
            <p:nvPr/>
          </p:nvSpPr>
          <p:spPr>
            <a:xfrm>
              <a:off x="390522" y="320411"/>
              <a:ext cx="1587503" cy="1633802"/>
            </a:xfrm>
            <a:prstGeom prst="rect">
              <a:avLst/>
            </a:prstGeom>
            <a:solidFill>
              <a:srgbClr val="474747"/>
            </a:soli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37" name="Rectangle 21"/>
            <p:cNvSpPr/>
            <p:nvPr/>
          </p:nvSpPr>
          <p:spPr>
            <a:xfrm>
              <a:off x="-4" y="-5"/>
              <a:ext cx="1860552" cy="184794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grpSp>
      <p:sp>
        <p:nvSpPr>
          <p:cNvPr id="139" name="Text Box 22"/>
          <p:cNvSpPr txBox="1"/>
          <p:nvPr/>
        </p:nvSpPr>
        <p:spPr>
          <a:xfrm>
            <a:off x="387347" y="438150"/>
            <a:ext cx="2733681" cy="1003300"/>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latin typeface="+mn-lt"/>
                <a:ea typeface="+mn-ea"/>
                <a:cs typeface="+mn-cs"/>
                <a:sym typeface="Times Roman"/>
              </a:defRPr>
            </a:pPr>
            <a:r>
              <a:t> DRESSING</a:t>
            </a:r>
            <a:endParaRPr>
              <a:solidFill>
                <a:srgbClr val="00DFCA"/>
              </a:solidFill>
              <a:latin typeface="Comic Sans MS"/>
              <a:ea typeface="Comic Sans MS"/>
              <a:cs typeface="Comic Sans MS"/>
              <a:sym typeface="Comic Sans MS"/>
            </a:endParaRPr>
          </a:p>
          <a:p>
            <a:pPr>
              <a:defRPr sz="2000">
                <a:solidFill>
                  <a:srgbClr val="FFD34A"/>
                </a:solidFill>
                <a:latin typeface="+mn-lt"/>
                <a:ea typeface="+mn-ea"/>
                <a:cs typeface="+mn-cs"/>
                <a:sym typeface="Times Roman"/>
              </a:defRPr>
            </a:pPr>
            <a:r>
              <a:t>        THE                                    </a:t>
            </a:r>
            <a:endParaRPr>
              <a:solidFill>
                <a:srgbClr val="00DFCA"/>
              </a:solidFill>
              <a:latin typeface="Comic Sans MS"/>
              <a:ea typeface="Comic Sans MS"/>
              <a:cs typeface="Comic Sans MS"/>
              <a:sym typeface="Comic Sans MS"/>
            </a:endParaRPr>
          </a:p>
          <a:p>
            <a:pPr>
              <a:defRPr sz="2000">
                <a:solidFill>
                  <a:srgbClr val="FFD34A"/>
                </a:solidFill>
                <a:latin typeface="+mn-lt"/>
                <a:ea typeface="+mn-ea"/>
                <a:cs typeface="+mn-cs"/>
                <a:sym typeface="Times Roman"/>
              </a:defRPr>
            </a:pPr>
            <a:r>
              <a:t>   STAGE</a:t>
            </a:r>
          </a:p>
        </p:txBody>
      </p:sp>
      <p:sp>
        <p:nvSpPr>
          <p:cNvPr id="140" name="Text Box 23"/>
          <p:cNvSpPr txBox="1"/>
          <p:nvPr/>
        </p:nvSpPr>
        <p:spPr>
          <a:xfrm>
            <a:off x="307974" y="6549243"/>
            <a:ext cx="952891" cy="226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spcBef>
                <a:spcPts val="600"/>
              </a:spcBef>
              <a:defRPr sz="1000">
                <a:solidFill>
                  <a:srgbClr val="FFFFFF"/>
                </a:solidFill>
                <a:latin typeface="Arial"/>
                <a:ea typeface="Arial"/>
                <a:cs typeface="Arial"/>
                <a:sym typeface="Arial"/>
              </a:defRPr>
            </a:lvl1pPr>
          </a:lstStyle>
          <a:p>
            <a:r>
              <a:t>© 2006 TBBMI</a:t>
            </a:r>
          </a:p>
        </p:txBody>
      </p:sp>
      <p:sp>
        <p:nvSpPr>
          <p:cNvPr id="141" name="Text Box 24"/>
          <p:cNvSpPr txBox="1"/>
          <p:nvPr/>
        </p:nvSpPr>
        <p:spPr>
          <a:xfrm>
            <a:off x="7662860" y="6515417"/>
            <a:ext cx="579395"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9.7.02.</a:t>
            </a:r>
          </a:p>
        </p:txBody>
      </p:sp>
      <p:sp>
        <p:nvSpPr>
          <p:cNvPr id="142" name="Rectangle 25"/>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6"/>
              </a:srgbClr>
            </a:outerShdw>
          </a:effectLst>
        </p:spPr>
        <p:txBody>
          <a:bodyPr lIns="45718" tIns="45718" rIns="45718" bIns="45718" anchor="ctr"/>
          <a:lstStyle/>
          <a:p>
            <a:pPr>
              <a:defRPr sz="2800">
                <a:solidFill>
                  <a:srgbClr val="FFFFFF"/>
                </a:solidFill>
                <a:effectLst>
                  <a:outerShdw blurRad="12700" dist="25400" dir="2700000" rotWithShape="0">
                    <a:srgbClr val="000000"/>
                  </a:outerShdw>
                </a:effectLst>
                <a:latin typeface="Comic Sans MS"/>
                <a:ea typeface="Comic Sans MS"/>
                <a:cs typeface="Comic Sans MS"/>
                <a:sym typeface="Comic Sans MS"/>
              </a:defRPr>
            </a:pPr>
            <a:endParaRPr/>
          </a:p>
        </p:txBody>
      </p:sp>
      <p:sp>
        <p:nvSpPr>
          <p:cNvPr id="143" name="Title Text"/>
          <p:cNvSpPr txBox="1">
            <a:spLocks noGrp="1"/>
          </p:cNvSpPr>
          <p:nvPr>
            <p:ph type="title"/>
          </p:nvPr>
        </p:nvSpPr>
        <p:spPr>
          <a:xfrm>
            <a:off x="628650" y="365125"/>
            <a:ext cx="7886700" cy="1325563"/>
          </a:xfrm>
          <a:prstGeom prst="rect">
            <a:avLst/>
          </a:prstGeom>
        </p:spPr>
        <p:txBody>
          <a:bodyPr/>
          <a:lstStyle/>
          <a:p>
            <a:r>
              <a:t>Title Text</a:t>
            </a:r>
          </a:p>
        </p:txBody>
      </p:sp>
      <p:sp>
        <p:nvSpPr>
          <p:cNvPr id="144" name="Body Level One…"/>
          <p:cNvSpPr txBox="1">
            <a:spLocks noGrp="1"/>
          </p:cNvSpPr>
          <p:nvPr>
            <p:ph type="body" idx="1"/>
          </p:nvPr>
        </p:nvSpPr>
        <p:spPr>
          <a:xfrm>
            <a:off x="628650" y="1825625"/>
            <a:ext cx="78867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243387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144676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185" name="Group 2"/>
          <p:cNvGrpSpPr/>
          <p:nvPr/>
        </p:nvGrpSpPr>
        <p:grpSpPr>
          <a:xfrm>
            <a:off x="388937" y="322263"/>
            <a:ext cx="8377238" cy="6184901"/>
            <a:chOff x="0" y="0"/>
            <a:chExt cx="8377237" cy="6184900"/>
          </a:xfrm>
        </p:grpSpPr>
        <p:sp>
          <p:nvSpPr>
            <p:cNvPr id="16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6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189" name="Group 26"/>
          <p:cNvGrpSpPr/>
          <p:nvPr/>
        </p:nvGrpSpPr>
        <p:grpSpPr>
          <a:xfrm>
            <a:off x="-1" y="-1"/>
            <a:ext cx="1979615" cy="1957390"/>
            <a:chOff x="0" y="0"/>
            <a:chExt cx="1979613" cy="1957388"/>
          </a:xfrm>
        </p:grpSpPr>
        <p:sp>
          <p:nvSpPr>
            <p:cNvPr id="18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18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9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19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192" name="Title Text"/>
          <p:cNvSpPr txBox="1">
            <a:spLocks noGrp="1"/>
          </p:cNvSpPr>
          <p:nvPr>
            <p:ph type="title"/>
          </p:nvPr>
        </p:nvSpPr>
        <p:spPr>
          <a:xfrm>
            <a:off x="1143000" y="1122362"/>
            <a:ext cx="6858000" cy="2387601"/>
          </a:xfrm>
          <a:prstGeom prst="rect">
            <a:avLst/>
          </a:prstGeom>
        </p:spPr>
        <p:txBody>
          <a:bodyPr lIns="45719" tIns="45719" rIns="45719" bIns="45719" anchor="b"/>
          <a:lstStyle>
            <a:lvl1pPr algn="ctr">
              <a:defRPr sz="6000">
                <a:effectLst>
                  <a:outerShdw blurRad="38100" dist="38100" dir="2700000" rotWithShape="0">
                    <a:srgbClr val="000000"/>
                  </a:outerShdw>
                </a:effectLst>
              </a:defRPr>
            </a:lvl1pPr>
          </a:lstStyle>
          <a:p>
            <a:r>
              <a:t>Title Text</a:t>
            </a:r>
          </a:p>
        </p:txBody>
      </p:sp>
      <p:sp>
        <p:nvSpPr>
          <p:cNvPr id="193" name="Body Level One…"/>
          <p:cNvSpPr txBox="1">
            <a:spLocks noGrp="1"/>
          </p:cNvSpPr>
          <p:nvPr>
            <p:ph type="body" sz="quarter" idx="1"/>
          </p:nvPr>
        </p:nvSpPr>
        <p:spPr>
          <a:xfrm>
            <a:off x="1143000" y="3602037"/>
            <a:ext cx="6858000" cy="1655763"/>
          </a:xfrm>
          <a:prstGeom prst="rect">
            <a:avLst/>
          </a:prstGeom>
        </p:spPr>
        <p:txBody>
          <a:bodyPr lIns="45719" tIns="45719" rIns="45719" bIns="45719"/>
          <a:lstStyle>
            <a:lvl1pPr marL="0" indent="0" algn="ctr">
              <a:buClrTx/>
              <a:buSzTx/>
              <a:buFontTx/>
              <a:buNone/>
              <a:defRPr sz="2400">
                <a:effectLst>
                  <a:outerShdw blurRad="38100" dist="38100" dir="2700000" rotWithShape="0">
                    <a:srgbClr val="000000"/>
                  </a:outerShdw>
                </a:effectLst>
              </a:defRPr>
            </a:lvl1pPr>
            <a:lvl2pPr marL="0" indent="457200" algn="ctr">
              <a:buClrTx/>
              <a:buSzTx/>
              <a:buFontTx/>
              <a:buNone/>
              <a:defRPr sz="2400">
                <a:effectLst>
                  <a:outerShdw blurRad="38100" dist="38100" dir="2700000" rotWithShape="0">
                    <a:srgbClr val="000000"/>
                  </a:outerShdw>
                </a:effectLst>
              </a:defRPr>
            </a:lvl2pPr>
            <a:lvl3pPr marL="0" indent="914400" algn="ctr">
              <a:buClrTx/>
              <a:buSzTx/>
              <a:buFontTx/>
              <a:buNone/>
              <a:defRPr sz="2400">
                <a:effectLst>
                  <a:outerShdw blurRad="38100" dist="38100" dir="2700000" rotWithShape="0">
                    <a:srgbClr val="000000"/>
                  </a:outerShdw>
                </a:effectLst>
              </a:defRPr>
            </a:lvl3pPr>
            <a:lvl4pPr marL="0" indent="1371600" algn="ctr">
              <a:buClrTx/>
              <a:buSzTx/>
              <a:buFontTx/>
              <a:buNone/>
              <a:defRPr sz="2400">
                <a:effectLst>
                  <a:outerShdw blurRad="38100" dist="38100" dir="2700000" rotWithShape="0">
                    <a:srgbClr val="000000"/>
                  </a:outerShdw>
                </a:effectLst>
              </a:defRPr>
            </a:lvl4pPr>
            <a:lvl5pPr marL="0" indent="1828800" algn="ctr">
              <a:buClrTx/>
              <a:buSzTx/>
              <a:buFontTx/>
              <a:buNone/>
              <a:defRPr sz="2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426765142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0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25" name="Group 2"/>
          <p:cNvGrpSpPr/>
          <p:nvPr/>
        </p:nvGrpSpPr>
        <p:grpSpPr>
          <a:xfrm>
            <a:off x="388937" y="322263"/>
            <a:ext cx="8377238" cy="6184901"/>
            <a:chOff x="0" y="0"/>
            <a:chExt cx="8377237" cy="6184900"/>
          </a:xfrm>
        </p:grpSpPr>
        <p:sp>
          <p:nvSpPr>
            <p:cNvPr id="20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0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229" name="Group 26"/>
          <p:cNvGrpSpPr/>
          <p:nvPr/>
        </p:nvGrpSpPr>
        <p:grpSpPr>
          <a:xfrm>
            <a:off x="-1" y="-1"/>
            <a:ext cx="1979615" cy="1957390"/>
            <a:chOff x="0" y="0"/>
            <a:chExt cx="1979613" cy="1957388"/>
          </a:xfrm>
        </p:grpSpPr>
        <p:sp>
          <p:nvSpPr>
            <p:cNvPr id="22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2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3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23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23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233" name="Body Level One…"/>
          <p:cNvSpPr txBox="1">
            <a:spLocks noGrp="1"/>
          </p:cNvSpPr>
          <p:nvPr>
            <p:ph type="body" idx="1"/>
          </p:nvPr>
        </p:nvSpPr>
        <p:spPr>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19900879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4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65" name="Group 2"/>
          <p:cNvGrpSpPr/>
          <p:nvPr/>
        </p:nvGrpSpPr>
        <p:grpSpPr>
          <a:xfrm>
            <a:off x="388937" y="322263"/>
            <a:ext cx="8377238" cy="6184901"/>
            <a:chOff x="0" y="0"/>
            <a:chExt cx="8377237" cy="6184900"/>
          </a:xfrm>
        </p:grpSpPr>
        <p:sp>
          <p:nvSpPr>
            <p:cNvPr id="24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4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6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269" name="Group 26"/>
          <p:cNvGrpSpPr/>
          <p:nvPr/>
        </p:nvGrpSpPr>
        <p:grpSpPr>
          <a:xfrm>
            <a:off x="-1" y="-1"/>
            <a:ext cx="1979615" cy="1957390"/>
            <a:chOff x="0" y="0"/>
            <a:chExt cx="1979613" cy="1957388"/>
          </a:xfrm>
        </p:grpSpPr>
        <p:sp>
          <p:nvSpPr>
            <p:cNvPr id="26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6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27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27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273" name="Body Level One…"/>
          <p:cNvSpPr txBox="1">
            <a:spLocks noGrp="1"/>
          </p:cNvSpPr>
          <p:nvPr>
            <p:ph type="body" idx="1"/>
          </p:nvPr>
        </p:nvSpPr>
        <p:spPr>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39295932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42675171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8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05" name="Group 2"/>
          <p:cNvGrpSpPr/>
          <p:nvPr/>
        </p:nvGrpSpPr>
        <p:grpSpPr>
          <a:xfrm>
            <a:off x="388937" y="322263"/>
            <a:ext cx="8377238" cy="6184901"/>
            <a:chOff x="0" y="0"/>
            <a:chExt cx="8377237" cy="6184900"/>
          </a:xfrm>
        </p:grpSpPr>
        <p:sp>
          <p:nvSpPr>
            <p:cNvPr id="28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8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9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0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9" name="Group 26"/>
          <p:cNvGrpSpPr/>
          <p:nvPr/>
        </p:nvGrpSpPr>
        <p:grpSpPr>
          <a:xfrm>
            <a:off x="-1" y="-1"/>
            <a:ext cx="1979615" cy="1957390"/>
            <a:chOff x="0" y="0"/>
            <a:chExt cx="1979613" cy="1957388"/>
          </a:xfrm>
        </p:grpSpPr>
        <p:sp>
          <p:nvSpPr>
            <p:cNvPr id="30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0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1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12" name="Title Text"/>
          <p:cNvSpPr txBox="1">
            <a:spLocks noGrp="1"/>
          </p:cNvSpPr>
          <p:nvPr>
            <p:ph type="title"/>
          </p:nvPr>
        </p:nvSpPr>
        <p:spPr>
          <a:xfrm>
            <a:off x="623887" y="1709738"/>
            <a:ext cx="7886701" cy="2852737"/>
          </a:xfrm>
          <a:prstGeom prst="rect">
            <a:avLst/>
          </a:prstGeom>
        </p:spPr>
        <p:txBody>
          <a:bodyPr lIns="45719" tIns="45719" rIns="45719" bIns="45719" anchor="b"/>
          <a:lstStyle>
            <a:lvl1pPr>
              <a:defRPr sz="6000">
                <a:effectLst>
                  <a:outerShdw blurRad="38100" dist="38100" dir="2700000" rotWithShape="0">
                    <a:srgbClr val="000000"/>
                  </a:outerShdw>
                </a:effectLst>
              </a:defRPr>
            </a:lvl1pPr>
          </a:lstStyle>
          <a:p>
            <a:r>
              <a:t>Title Text</a:t>
            </a:r>
          </a:p>
        </p:txBody>
      </p:sp>
      <p:sp>
        <p:nvSpPr>
          <p:cNvPr id="313" name="Body Level One…"/>
          <p:cNvSpPr txBox="1">
            <a:spLocks noGrp="1"/>
          </p:cNvSpPr>
          <p:nvPr>
            <p:ph type="body" sz="quarter" idx="1"/>
          </p:nvPr>
        </p:nvSpPr>
        <p:spPr>
          <a:xfrm>
            <a:off x="623887" y="4589462"/>
            <a:ext cx="7886701" cy="1500188"/>
          </a:xfrm>
          <a:prstGeom prst="rect">
            <a:avLst/>
          </a:prstGeom>
        </p:spPr>
        <p:txBody>
          <a:bodyPr lIns="45719" tIns="45719" rIns="45719" bIns="45719"/>
          <a:lstStyle>
            <a:lvl1pPr marL="0" indent="0">
              <a:buClrTx/>
              <a:buSzTx/>
              <a:buFontTx/>
              <a:buNone/>
              <a:defRPr sz="2400">
                <a:effectLst>
                  <a:outerShdw blurRad="38100" dist="38100" dir="2700000" rotWithShape="0">
                    <a:srgbClr val="000000"/>
                  </a:outerShdw>
                </a:effectLst>
              </a:defRPr>
            </a:lvl1pPr>
            <a:lvl2pPr marL="0" indent="457200">
              <a:buClrTx/>
              <a:buSzTx/>
              <a:buFontTx/>
              <a:buNone/>
              <a:defRPr sz="2400">
                <a:effectLst>
                  <a:outerShdw blurRad="38100" dist="38100" dir="2700000" rotWithShape="0">
                    <a:srgbClr val="000000"/>
                  </a:outerShdw>
                </a:effectLst>
              </a:defRPr>
            </a:lvl2pPr>
            <a:lvl3pPr marL="0" indent="914400">
              <a:buClrTx/>
              <a:buSzTx/>
              <a:buFontTx/>
              <a:buNone/>
              <a:defRPr sz="2400">
                <a:effectLst>
                  <a:outerShdw blurRad="38100" dist="38100" dir="2700000" rotWithShape="0">
                    <a:srgbClr val="000000"/>
                  </a:outerShdw>
                </a:effectLst>
              </a:defRPr>
            </a:lvl3pPr>
            <a:lvl4pPr marL="0" indent="1371600">
              <a:buClrTx/>
              <a:buSzTx/>
              <a:buFontTx/>
              <a:buNone/>
              <a:defRPr sz="2400">
                <a:effectLst>
                  <a:outerShdw blurRad="38100" dist="38100" dir="2700000" rotWithShape="0">
                    <a:srgbClr val="000000"/>
                  </a:outerShdw>
                </a:effectLst>
              </a:defRPr>
            </a:lvl4pPr>
            <a:lvl5pPr marL="0" indent="1828800">
              <a:buClrTx/>
              <a:buSzTx/>
              <a:buFontTx/>
              <a:buNone/>
              <a:defRPr sz="2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364647404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2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45" name="Group 2"/>
          <p:cNvGrpSpPr/>
          <p:nvPr/>
        </p:nvGrpSpPr>
        <p:grpSpPr>
          <a:xfrm>
            <a:off x="388937" y="322263"/>
            <a:ext cx="8377238" cy="6184901"/>
            <a:chOff x="0" y="0"/>
            <a:chExt cx="8377237" cy="6184900"/>
          </a:xfrm>
        </p:grpSpPr>
        <p:sp>
          <p:nvSpPr>
            <p:cNvPr id="32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2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2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3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4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49" name="Group 26"/>
          <p:cNvGrpSpPr/>
          <p:nvPr/>
        </p:nvGrpSpPr>
        <p:grpSpPr>
          <a:xfrm>
            <a:off x="-1" y="-1"/>
            <a:ext cx="1979615" cy="1957390"/>
            <a:chOff x="0" y="0"/>
            <a:chExt cx="1979613" cy="1957388"/>
          </a:xfrm>
        </p:grpSpPr>
        <p:sp>
          <p:nvSpPr>
            <p:cNvPr id="34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4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5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5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5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353" name="Body Level One…"/>
          <p:cNvSpPr txBox="1">
            <a:spLocks noGrp="1"/>
          </p:cNvSpPr>
          <p:nvPr>
            <p:ph type="body" sz="half" idx="1"/>
          </p:nvPr>
        </p:nvSpPr>
        <p:spPr>
          <a:xfrm>
            <a:off x="457200" y="1600200"/>
            <a:ext cx="4038600" cy="4525963"/>
          </a:xfrm>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782637" indent="-325437">
              <a:defRPr>
                <a:effectLst>
                  <a:outerShdw blurRad="38100" dist="38100" dir="2700000" rotWithShape="0">
                    <a:srgbClr val="000000"/>
                  </a:outerShdw>
                </a:effectLst>
              </a:defRPr>
            </a:lvl2pPr>
            <a:lvl3pPr marL="1219200" indent="-304800">
              <a:defRPr>
                <a:effectLst>
                  <a:outerShdw blurRad="38100" dist="38100" dir="2700000" rotWithShape="0">
                    <a:srgbClr val="000000"/>
                  </a:outerShdw>
                </a:effectLst>
              </a:defRPr>
            </a:lvl3pPr>
            <a:lvl4pPr marL="1736725" indent="-365125">
              <a:defRPr>
                <a:effectLst>
                  <a:outerShdw blurRad="38100" dist="38100" dir="2700000" rotWithShape="0">
                    <a:srgbClr val="000000"/>
                  </a:outerShdw>
                </a:effectLst>
              </a:defRPr>
            </a:lvl4pPr>
            <a:lvl5pPr marL="2193925" indent="-365125">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104992850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385" name="Group 2"/>
          <p:cNvGrpSpPr/>
          <p:nvPr/>
        </p:nvGrpSpPr>
        <p:grpSpPr>
          <a:xfrm>
            <a:off x="388937" y="322263"/>
            <a:ext cx="8377238" cy="6184901"/>
            <a:chOff x="0" y="0"/>
            <a:chExt cx="8377237" cy="6184900"/>
          </a:xfrm>
        </p:grpSpPr>
        <p:sp>
          <p:nvSpPr>
            <p:cNvPr id="36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6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6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7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38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89" name="Group 26"/>
          <p:cNvGrpSpPr/>
          <p:nvPr/>
        </p:nvGrpSpPr>
        <p:grpSpPr>
          <a:xfrm>
            <a:off x="-1" y="-1"/>
            <a:ext cx="1979615" cy="1957390"/>
            <a:chOff x="0" y="0"/>
            <a:chExt cx="1979613" cy="1957388"/>
          </a:xfrm>
        </p:grpSpPr>
        <p:sp>
          <p:nvSpPr>
            <p:cNvPr id="38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38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9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9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392" name="Title Text"/>
          <p:cNvSpPr txBox="1">
            <a:spLocks noGrp="1"/>
          </p:cNvSpPr>
          <p:nvPr>
            <p:ph type="title"/>
          </p:nvPr>
        </p:nvSpPr>
        <p:spPr>
          <a:xfrm>
            <a:off x="630237" y="365125"/>
            <a:ext cx="7886701" cy="1325563"/>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393" name="Body Level One…"/>
          <p:cNvSpPr txBox="1">
            <a:spLocks noGrp="1"/>
          </p:cNvSpPr>
          <p:nvPr>
            <p:ph type="body" sz="quarter" idx="1"/>
          </p:nvPr>
        </p:nvSpPr>
        <p:spPr>
          <a:xfrm>
            <a:off x="630237" y="1681163"/>
            <a:ext cx="3868739" cy="823913"/>
          </a:xfrm>
          <a:prstGeom prst="rect">
            <a:avLst/>
          </a:prstGeom>
        </p:spPr>
        <p:txBody>
          <a:bodyPr lIns="45719" tIns="45719" rIns="45719" bIns="45719" anchor="b"/>
          <a:lstStyle>
            <a:lvl1pPr marL="0" indent="0">
              <a:buClrTx/>
              <a:buSzTx/>
              <a:buFontTx/>
              <a:buNone/>
              <a:defRPr sz="2400" b="1">
                <a:effectLst>
                  <a:outerShdw blurRad="38100" dist="38100" dir="2700000" rotWithShape="0">
                    <a:srgbClr val="000000"/>
                  </a:outerShdw>
                </a:effectLst>
              </a:defRPr>
            </a:lvl1pPr>
            <a:lvl2pPr marL="0" indent="457200">
              <a:buClrTx/>
              <a:buSzTx/>
              <a:buFontTx/>
              <a:buNone/>
              <a:defRPr sz="2400" b="1">
                <a:effectLst>
                  <a:outerShdw blurRad="38100" dist="38100" dir="2700000" rotWithShape="0">
                    <a:srgbClr val="000000"/>
                  </a:outerShdw>
                </a:effectLst>
              </a:defRPr>
            </a:lvl2pPr>
            <a:lvl3pPr marL="0" indent="914400">
              <a:buClrTx/>
              <a:buSzTx/>
              <a:buFontTx/>
              <a:buNone/>
              <a:defRPr sz="2400" b="1">
                <a:effectLst>
                  <a:outerShdw blurRad="38100" dist="38100" dir="2700000" rotWithShape="0">
                    <a:srgbClr val="000000"/>
                  </a:outerShdw>
                </a:effectLst>
              </a:defRPr>
            </a:lvl3pPr>
            <a:lvl4pPr marL="0" indent="1371600">
              <a:buClrTx/>
              <a:buSzTx/>
              <a:buFontTx/>
              <a:buNone/>
              <a:defRPr sz="2400" b="1">
                <a:effectLst>
                  <a:outerShdw blurRad="38100" dist="38100" dir="2700000" rotWithShape="0">
                    <a:srgbClr val="000000"/>
                  </a:outerShdw>
                </a:effectLst>
              </a:defRPr>
            </a:lvl4pPr>
            <a:lvl5pPr marL="0" indent="1828800">
              <a:buClrTx/>
              <a:buSzTx/>
              <a:buFont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4" name="Text Placeholder 4"/>
          <p:cNvSpPr>
            <a:spLocks noGrp="1"/>
          </p:cNvSpPr>
          <p:nvPr>
            <p:ph type="body" sz="quarter" idx="21"/>
          </p:nvPr>
        </p:nvSpPr>
        <p:spPr>
          <a:xfrm>
            <a:off x="4629150" y="1681163"/>
            <a:ext cx="3887788" cy="823913"/>
          </a:xfrm>
          <a:prstGeom prst="rect">
            <a:avLst/>
          </a:prstGeom>
        </p:spPr>
        <p:txBody>
          <a:bodyPr lIns="45719" tIns="45719" rIns="45719" bIns="45719" anchor="b"/>
          <a:lstStyle/>
          <a:p>
            <a:pPr marL="0" indent="0" rtl="0">
              <a:buClrTx/>
              <a:buSzTx/>
              <a:buFontTx/>
              <a:buNone/>
              <a:defRPr sz="2400" b="1">
                <a:effectLst>
                  <a:outerShdw blurRad="38100" dist="38100" dir="2700000" rotWithShape="0">
                    <a:srgbClr val="000000"/>
                  </a:outerShdw>
                </a:effectLst>
              </a:defRPr>
            </a:pPr>
            <a:endParaRPr/>
          </a:p>
        </p:txBody>
      </p:sp>
      <p:sp>
        <p:nvSpPr>
          <p:cNvPr id="395"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396487355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02"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26" name="Group 2"/>
          <p:cNvGrpSpPr/>
          <p:nvPr/>
        </p:nvGrpSpPr>
        <p:grpSpPr>
          <a:xfrm>
            <a:off x="388937" y="322263"/>
            <a:ext cx="8377238" cy="6184901"/>
            <a:chOff x="0" y="0"/>
            <a:chExt cx="8377237" cy="6184900"/>
          </a:xfrm>
        </p:grpSpPr>
        <p:sp>
          <p:nvSpPr>
            <p:cNvPr id="403"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04"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5"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6"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7"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8"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09"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0"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1"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2"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3"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4"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5"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6"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7"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8"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19"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0"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1"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2"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3"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4"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25"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430" name="Group 26"/>
          <p:cNvGrpSpPr/>
          <p:nvPr/>
        </p:nvGrpSpPr>
        <p:grpSpPr>
          <a:xfrm>
            <a:off x="-1" y="-1"/>
            <a:ext cx="1979615" cy="1957390"/>
            <a:chOff x="0" y="0"/>
            <a:chExt cx="1979613" cy="1957388"/>
          </a:xfrm>
        </p:grpSpPr>
        <p:sp>
          <p:nvSpPr>
            <p:cNvPr id="427"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8"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29"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431"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32"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433"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effectLst>
                  <a:outerShdw blurRad="38100" dist="38100" dir="2700000" rotWithShape="0">
                    <a:srgbClr val="000000"/>
                  </a:outerShdw>
                </a:effectLst>
              </a:defRPr>
            </a:lvl1pPr>
          </a:lstStyle>
          <a:p>
            <a:r>
              <a:t>Title Text</a:t>
            </a:r>
          </a:p>
        </p:txBody>
      </p:sp>
      <p:sp>
        <p:nvSpPr>
          <p:cNvPr id="43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117061342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41"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465" name="Group 2"/>
          <p:cNvGrpSpPr/>
          <p:nvPr/>
        </p:nvGrpSpPr>
        <p:grpSpPr>
          <a:xfrm>
            <a:off x="388937" y="322263"/>
            <a:ext cx="8377238" cy="6184901"/>
            <a:chOff x="0" y="0"/>
            <a:chExt cx="8377237" cy="6184900"/>
          </a:xfrm>
        </p:grpSpPr>
        <p:sp>
          <p:nvSpPr>
            <p:cNvPr id="442"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43"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4"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5"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6"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7"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8"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49"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0"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1"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2"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3"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4"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5"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6"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7"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8"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59"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0"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1"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2"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3"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64"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469" name="Group 26"/>
          <p:cNvGrpSpPr/>
          <p:nvPr/>
        </p:nvGrpSpPr>
        <p:grpSpPr>
          <a:xfrm>
            <a:off x="-1" y="-1"/>
            <a:ext cx="1979615" cy="1957390"/>
            <a:chOff x="0" y="0"/>
            <a:chExt cx="1979613" cy="1957388"/>
          </a:xfrm>
        </p:grpSpPr>
        <p:sp>
          <p:nvSpPr>
            <p:cNvPr id="466"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7"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68"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470"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471"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472"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66979730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79"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03" name="Group 2"/>
          <p:cNvGrpSpPr/>
          <p:nvPr/>
        </p:nvGrpSpPr>
        <p:grpSpPr>
          <a:xfrm>
            <a:off x="388937" y="322263"/>
            <a:ext cx="8377238" cy="6184901"/>
            <a:chOff x="0" y="0"/>
            <a:chExt cx="8377237" cy="6184900"/>
          </a:xfrm>
        </p:grpSpPr>
        <p:sp>
          <p:nvSpPr>
            <p:cNvPr id="480"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81"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2"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3"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4"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5"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6"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7"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8"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89"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0"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1"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2"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3"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4"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5"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6"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7"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8"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499"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0"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1"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02"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507" name="Group 26"/>
          <p:cNvGrpSpPr/>
          <p:nvPr/>
        </p:nvGrpSpPr>
        <p:grpSpPr>
          <a:xfrm>
            <a:off x="-1" y="-1"/>
            <a:ext cx="1979615" cy="1957390"/>
            <a:chOff x="0" y="0"/>
            <a:chExt cx="1979613" cy="1957388"/>
          </a:xfrm>
        </p:grpSpPr>
        <p:sp>
          <p:nvSpPr>
            <p:cNvPr id="504"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05"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06"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508"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09"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510" name="Title Text"/>
          <p:cNvSpPr txBox="1">
            <a:spLocks noGrp="1"/>
          </p:cNvSpPr>
          <p:nvPr>
            <p:ph type="title"/>
          </p:nvPr>
        </p:nvSpPr>
        <p:spPr>
          <a:xfrm>
            <a:off x="630237" y="457200"/>
            <a:ext cx="2949576" cy="1600200"/>
          </a:xfrm>
          <a:prstGeom prst="rect">
            <a:avLst/>
          </a:prstGeom>
        </p:spPr>
        <p:txBody>
          <a:bodyPr lIns="45719" tIns="45719" rIns="45719" bIns="45719" anchor="b"/>
          <a:lstStyle>
            <a:lvl1pPr>
              <a:defRPr sz="3200">
                <a:effectLst>
                  <a:outerShdw blurRad="38100" dist="38100" dir="2700000" rotWithShape="0">
                    <a:srgbClr val="000000"/>
                  </a:outerShdw>
                </a:effectLst>
              </a:defRPr>
            </a:lvl1pPr>
          </a:lstStyle>
          <a:p>
            <a:r>
              <a:t>Title Text</a:t>
            </a:r>
          </a:p>
        </p:txBody>
      </p:sp>
      <p:sp>
        <p:nvSpPr>
          <p:cNvPr id="511" name="Body Level One…"/>
          <p:cNvSpPr txBox="1">
            <a:spLocks noGrp="1"/>
          </p:cNvSpPr>
          <p:nvPr>
            <p:ph type="body" sz="half" idx="1"/>
          </p:nvPr>
        </p:nvSpPr>
        <p:spPr>
          <a:xfrm>
            <a:off x="3887787" y="987425"/>
            <a:ext cx="4629151" cy="4873625"/>
          </a:xfrm>
          <a:prstGeom prst="rect">
            <a:avLst/>
          </a:prstGeom>
        </p:spPr>
        <p:txBody>
          <a:bodyPr lIns="45719" tIns="45719" rIns="45719" bIns="45719"/>
          <a:lstStyle>
            <a:lvl1pPr>
              <a:buChar char="n"/>
              <a:defRPr>
                <a:effectLst>
                  <a:outerShdw blurRad="38100" dist="38100" dir="2700000" rotWithShape="0">
                    <a:srgbClr val="000000"/>
                  </a:outerShdw>
                </a:effectLst>
              </a:defRPr>
            </a:lvl1pPr>
            <a:lvl2pPr marL="829129" indent="-371929">
              <a:defRPr>
                <a:effectLst>
                  <a:outerShdw blurRad="38100" dist="38100" dir="2700000" rotWithShape="0">
                    <a:srgbClr val="000000"/>
                  </a:outerShdw>
                </a:effectLst>
              </a:defRPr>
            </a:lvl2pPr>
            <a:lvl3pPr marL="1320800" indent="-406400">
              <a:defRPr>
                <a:effectLst>
                  <a:outerShdw blurRad="38100" dist="38100" dir="2700000" rotWithShape="0">
                    <a:srgbClr val="000000"/>
                  </a:outerShdw>
                </a:effectLst>
              </a:defRPr>
            </a:lvl3pPr>
            <a:lvl4pPr marL="1955800" indent="-584200">
              <a:defRPr>
                <a:effectLst>
                  <a:outerShdw blurRad="38100" dist="38100" dir="2700000" rotWithShape="0">
                    <a:srgbClr val="000000"/>
                  </a:outerShdw>
                </a:effectLst>
              </a:defRPr>
            </a:lvl4pPr>
            <a:lvl5pPr marL="2413000" indent="-584200">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12" name="Text Placeholder 3"/>
          <p:cNvSpPr>
            <a:spLocks noGrp="1"/>
          </p:cNvSpPr>
          <p:nvPr>
            <p:ph type="body" sz="quarter" idx="21"/>
          </p:nvPr>
        </p:nvSpPr>
        <p:spPr>
          <a:xfrm>
            <a:off x="630237" y="2057400"/>
            <a:ext cx="2949576" cy="3811588"/>
          </a:xfrm>
          <a:prstGeom prst="rect">
            <a:avLst/>
          </a:prstGeom>
        </p:spPr>
        <p:txBody>
          <a:bodyPr lIns="45719" tIns="45719" rIns="45719" bIns="45719"/>
          <a:lstStyle/>
          <a:p>
            <a:pPr marL="0" indent="0" rtl="0">
              <a:buClrTx/>
              <a:buSzTx/>
              <a:buFontTx/>
              <a:buNone/>
              <a:defRPr sz="1600">
                <a:effectLst>
                  <a:outerShdw blurRad="38100" dist="38100" dir="2700000" rotWithShape="0">
                    <a:srgbClr val="000000"/>
                  </a:outerShdw>
                </a:effectLst>
              </a:defRPr>
            </a:pPr>
            <a:endParaRPr/>
          </a:p>
        </p:txBody>
      </p:sp>
      <p:sp>
        <p:nvSpPr>
          <p:cNvPr id="513"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163079350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20" name="Rectangle 1"/>
          <p:cNvSpPr/>
          <p:nvPr/>
        </p:nvSpPr>
        <p:spPr>
          <a:xfrm>
            <a:off x="0" y="0"/>
            <a:ext cx="9144000" cy="6858000"/>
          </a:xfrm>
          <a:prstGeom prst="rect">
            <a:avLst/>
          </a:prstGeom>
          <a:gradFill>
            <a:gsLst>
              <a:gs pos="0">
                <a:schemeClr val="accent2"/>
              </a:gs>
              <a:gs pos="100000">
                <a:schemeClr val="accent2">
                  <a:lumOff val="-4745"/>
                </a:schemeClr>
              </a:gs>
            </a:gsLst>
            <a:lin ang="54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544" name="Group 2"/>
          <p:cNvGrpSpPr/>
          <p:nvPr/>
        </p:nvGrpSpPr>
        <p:grpSpPr>
          <a:xfrm>
            <a:off x="388937" y="322263"/>
            <a:ext cx="8377238" cy="6184901"/>
            <a:chOff x="0" y="0"/>
            <a:chExt cx="8377237" cy="6184900"/>
          </a:xfrm>
        </p:grpSpPr>
        <p:sp>
          <p:nvSpPr>
            <p:cNvPr id="521" name="Rectangle 3"/>
            <p:cNvSpPr/>
            <p:nvPr/>
          </p:nvSpPr>
          <p:spPr>
            <a:xfrm>
              <a:off x="76301" y="38178"/>
              <a:ext cx="8292987" cy="6124452"/>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22" name="AutoShape 4"/>
            <p:cNvSpPr/>
            <p:nvPr/>
          </p:nvSpPr>
          <p:spPr>
            <a:xfrm>
              <a:off x="4380960" y="276793"/>
              <a:ext cx="2241349" cy="5470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3" name="AutoShape 5"/>
            <p:cNvSpPr/>
            <p:nvPr/>
          </p:nvSpPr>
          <p:spPr>
            <a:xfrm>
              <a:off x="438731" y="5107950"/>
              <a:ext cx="3121993" cy="777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4" name="AutoShape 6"/>
            <p:cNvSpPr/>
            <p:nvPr/>
          </p:nvSpPr>
          <p:spPr>
            <a:xfrm>
              <a:off x="6577799" y="310199"/>
              <a:ext cx="1664312" cy="280452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5" name="AutoShape 7"/>
            <p:cNvSpPr/>
            <p:nvPr/>
          </p:nvSpPr>
          <p:spPr>
            <a:xfrm>
              <a:off x="406938" y="1625762"/>
              <a:ext cx="7768417" cy="22302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6" name="AutoShape 8"/>
            <p:cNvSpPr/>
            <p:nvPr/>
          </p:nvSpPr>
          <p:spPr>
            <a:xfrm>
              <a:off x="273412" y="548814"/>
              <a:ext cx="7935327" cy="5163632"/>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7" name="AutoShape 9"/>
            <p:cNvSpPr/>
            <p:nvPr/>
          </p:nvSpPr>
          <p:spPr>
            <a:xfrm>
              <a:off x="449858" y="494728"/>
              <a:ext cx="1066630" cy="960824"/>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8" name="AutoShape 10"/>
            <p:cNvSpPr/>
            <p:nvPr/>
          </p:nvSpPr>
          <p:spPr>
            <a:xfrm>
              <a:off x="406939" y="276793"/>
              <a:ext cx="1804208" cy="4048498"/>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29" name="AutoShape 11"/>
            <p:cNvSpPr/>
            <p:nvPr/>
          </p:nvSpPr>
          <p:spPr>
            <a:xfrm>
              <a:off x="1719956" y="1280566"/>
              <a:ext cx="3142657" cy="669714"/>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0" name="AutoShape 12"/>
            <p:cNvSpPr/>
            <p:nvPr/>
          </p:nvSpPr>
          <p:spPr>
            <a:xfrm>
              <a:off x="5118538" y="564721"/>
              <a:ext cx="2912159" cy="1398285"/>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1" name="AutoShape 13"/>
            <p:cNvSpPr/>
            <p:nvPr/>
          </p:nvSpPr>
          <p:spPr>
            <a:xfrm>
              <a:off x="468953" y="241796"/>
              <a:ext cx="7641228" cy="5505644"/>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2" name="AutoShape 14"/>
            <p:cNvSpPr/>
            <p:nvPr/>
          </p:nvSpPr>
          <p:spPr>
            <a:xfrm>
              <a:off x="-1" y="0"/>
              <a:ext cx="8377238" cy="184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3" name="AutoShape 15"/>
            <p:cNvSpPr/>
            <p:nvPr/>
          </p:nvSpPr>
          <p:spPr>
            <a:xfrm>
              <a:off x="-1" y="0"/>
              <a:ext cx="168500"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4" name="AutoShape 16"/>
            <p:cNvSpPr/>
            <p:nvPr/>
          </p:nvSpPr>
          <p:spPr>
            <a:xfrm>
              <a:off x="8208736" y="0"/>
              <a:ext cx="168501" cy="61849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5" name="AutoShape 17"/>
            <p:cNvSpPr/>
            <p:nvPr/>
          </p:nvSpPr>
          <p:spPr>
            <a:xfrm>
              <a:off x="-1" y="6000369"/>
              <a:ext cx="8377238" cy="18453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6" name="AutoShape 18"/>
            <p:cNvSpPr/>
            <p:nvPr/>
          </p:nvSpPr>
          <p:spPr>
            <a:xfrm>
              <a:off x="8208736" y="184528"/>
              <a:ext cx="125581" cy="2977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7" name="AutoShape 19"/>
            <p:cNvSpPr/>
            <p:nvPr/>
          </p:nvSpPr>
          <p:spPr>
            <a:xfrm>
              <a:off x="1088880" y="6025821"/>
              <a:ext cx="2373288" cy="12567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8" name="AutoShape 20"/>
            <p:cNvSpPr/>
            <p:nvPr/>
          </p:nvSpPr>
          <p:spPr>
            <a:xfrm>
              <a:off x="4016940" y="6000369"/>
              <a:ext cx="2745250" cy="127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39" name="AutoShape 21"/>
            <p:cNvSpPr/>
            <p:nvPr/>
          </p:nvSpPr>
          <p:spPr>
            <a:xfrm>
              <a:off x="8208736" y="2861787"/>
              <a:ext cx="125581" cy="21713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0" name="AutoShape 22"/>
            <p:cNvSpPr/>
            <p:nvPr/>
          </p:nvSpPr>
          <p:spPr>
            <a:xfrm>
              <a:off x="-1" y="0"/>
              <a:ext cx="168500" cy="339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1" name="AutoShape 23"/>
            <p:cNvSpPr/>
            <p:nvPr/>
          </p:nvSpPr>
          <p:spPr>
            <a:xfrm>
              <a:off x="22253" y="370648"/>
              <a:ext cx="146246" cy="2704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2" name="AutoShape 24"/>
            <p:cNvSpPr/>
            <p:nvPr/>
          </p:nvSpPr>
          <p:spPr>
            <a:xfrm>
              <a:off x="1454491" y="0"/>
              <a:ext cx="4024886" cy="184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43" name="AutoShape 25"/>
            <p:cNvSpPr/>
            <p:nvPr/>
          </p:nvSpPr>
          <p:spPr>
            <a:xfrm>
              <a:off x="4489053" y="0"/>
              <a:ext cx="2715053" cy="117718"/>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548" name="Group 26"/>
          <p:cNvGrpSpPr/>
          <p:nvPr/>
        </p:nvGrpSpPr>
        <p:grpSpPr>
          <a:xfrm>
            <a:off x="-1" y="-1"/>
            <a:ext cx="1979615" cy="1957390"/>
            <a:chOff x="0" y="0"/>
            <a:chExt cx="1979613" cy="1957388"/>
          </a:xfrm>
        </p:grpSpPr>
        <p:sp>
          <p:nvSpPr>
            <p:cNvPr id="545" name="Rectangle 27"/>
            <p:cNvSpPr/>
            <p:nvPr/>
          </p:nvSpPr>
          <p:spPr>
            <a:xfrm>
              <a:off x="0" y="0"/>
              <a:ext cx="1979614" cy="1957389"/>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46" name="Rectangle 28"/>
            <p:cNvSpPr/>
            <p:nvPr/>
          </p:nvSpPr>
          <p:spPr>
            <a:xfrm>
              <a:off x="390838" y="320935"/>
              <a:ext cx="1588775" cy="1636453"/>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547" name="Rectangle 29"/>
            <p:cNvSpPr/>
            <p:nvPr/>
          </p:nvSpPr>
          <p:spPr>
            <a:xfrm>
              <a:off x="0" y="-1"/>
              <a:ext cx="1862045" cy="185094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549" name="Text Box 30"/>
          <p:cNvSpPr txBox="1"/>
          <p:nvPr/>
        </p:nvSpPr>
        <p:spPr>
          <a:xfrm>
            <a:off x="488489" y="6545276"/>
            <a:ext cx="89627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550" name="Text Box 31"/>
          <p:cNvSpPr txBox="1"/>
          <p:nvPr/>
        </p:nvSpPr>
        <p:spPr>
          <a:xfrm>
            <a:off x="7510092" y="6497161"/>
            <a:ext cx="7214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9.65.03f.</a:t>
            </a:r>
          </a:p>
        </p:txBody>
      </p:sp>
      <p:sp>
        <p:nvSpPr>
          <p:cNvPr id="551" name="Title Text"/>
          <p:cNvSpPr txBox="1">
            <a:spLocks noGrp="1"/>
          </p:cNvSpPr>
          <p:nvPr>
            <p:ph type="title"/>
          </p:nvPr>
        </p:nvSpPr>
        <p:spPr>
          <a:xfrm>
            <a:off x="630237" y="457200"/>
            <a:ext cx="2949576" cy="1600200"/>
          </a:xfrm>
          <a:prstGeom prst="rect">
            <a:avLst/>
          </a:prstGeom>
        </p:spPr>
        <p:txBody>
          <a:bodyPr lIns="45719" tIns="45719" rIns="45719" bIns="45719" anchor="b"/>
          <a:lstStyle>
            <a:lvl1pPr>
              <a:defRPr sz="3200">
                <a:effectLst>
                  <a:outerShdw blurRad="38100" dist="38100" dir="2700000" rotWithShape="0">
                    <a:srgbClr val="000000"/>
                  </a:outerShdw>
                </a:effectLst>
              </a:defRPr>
            </a:lvl1pPr>
          </a:lstStyle>
          <a:p>
            <a:r>
              <a:t>Title Text</a:t>
            </a:r>
          </a:p>
        </p:txBody>
      </p:sp>
      <p:sp>
        <p:nvSpPr>
          <p:cNvPr id="552" name="Picture Placeholder 2"/>
          <p:cNvSpPr>
            <a:spLocks noGrp="1"/>
          </p:cNvSpPr>
          <p:nvPr>
            <p:ph type="pic" sz="half" idx="21"/>
          </p:nvPr>
        </p:nvSpPr>
        <p:spPr>
          <a:xfrm>
            <a:off x="3887787" y="987425"/>
            <a:ext cx="4629151" cy="4873625"/>
          </a:xfrm>
          <a:prstGeom prst="rect">
            <a:avLst/>
          </a:prstGeom>
        </p:spPr>
        <p:txBody>
          <a:bodyPr lIns="91439" tIns="45719" rIns="91439" bIns="45719">
            <a:noAutofit/>
          </a:bodyPr>
          <a:lstStyle/>
          <a:p>
            <a:endParaRPr/>
          </a:p>
        </p:txBody>
      </p:sp>
      <p:sp>
        <p:nvSpPr>
          <p:cNvPr id="553" name="Body Level One…"/>
          <p:cNvSpPr txBox="1">
            <a:spLocks noGrp="1"/>
          </p:cNvSpPr>
          <p:nvPr>
            <p:ph type="body" sz="quarter" idx="1"/>
          </p:nvPr>
        </p:nvSpPr>
        <p:spPr>
          <a:xfrm>
            <a:off x="630237" y="2057400"/>
            <a:ext cx="2949576" cy="3811588"/>
          </a:xfrm>
          <a:prstGeom prst="rect">
            <a:avLst/>
          </a:prstGeom>
        </p:spPr>
        <p:txBody>
          <a:bodyPr lIns="45719" tIns="45719" rIns="45719" bIns="45719"/>
          <a:lstStyle>
            <a:lvl1pPr marL="0" indent="0">
              <a:buClrTx/>
              <a:buSzTx/>
              <a:buFontTx/>
              <a:buNone/>
              <a:defRPr sz="1600">
                <a:effectLst>
                  <a:outerShdw blurRad="38100" dist="38100" dir="2700000" rotWithShape="0">
                    <a:srgbClr val="000000"/>
                  </a:outerShdw>
                </a:effectLst>
              </a:defRPr>
            </a:lvl1pPr>
            <a:lvl2pPr marL="0" indent="457200">
              <a:buClrTx/>
              <a:buSzTx/>
              <a:buFontTx/>
              <a:buNone/>
              <a:defRPr sz="1600">
                <a:effectLst>
                  <a:outerShdw blurRad="38100" dist="38100" dir="2700000" rotWithShape="0">
                    <a:srgbClr val="000000"/>
                  </a:outerShdw>
                </a:effectLst>
              </a:defRPr>
            </a:lvl2pPr>
            <a:lvl3pPr marL="0" indent="914400">
              <a:buClrTx/>
              <a:buSzTx/>
              <a:buFontTx/>
              <a:buNone/>
              <a:defRPr sz="1600">
                <a:effectLst>
                  <a:outerShdw blurRad="38100" dist="38100" dir="2700000" rotWithShape="0">
                    <a:srgbClr val="000000"/>
                  </a:outerShdw>
                </a:effectLst>
              </a:defRPr>
            </a:lvl3pPr>
            <a:lvl4pPr marL="0" indent="1371600">
              <a:buClrTx/>
              <a:buSzTx/>
              <a:buFontTx/>
              <a:buNone/>
              <a:defRPr sz="1600">
                <a:effectLst>
                  <a:outerShdw blurRad="38100" dist="38100" dir="2700000" rotWithShape="0">
                    <a:srgbClr val="000000"/>
                  </a:outerShdw>
                </a:effectLst>
              </a:defRPr>
            </a:lvl4pPr>
            <a:lvl5pPr marL="0" indent="1828800">
              <a:buClrTx/>
              <a:buSzTx/>
              <a:buFontTx/>
              <a:buNone/>
              <a:defRPr sz="1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54" name="Slide Number"/>
          <p:cNvSpPr txBox="1">
            <a:spLocks noGrp="1"/>
          </p:cNvSpPr>
          <p:nvPr>
            <p:ph type="sldNum" sz="quarter" idx="2"/>
          </p:nvPr>
        </p:nvSpPr>
        <p:spPr>
          <a:xfrm>
            <a:off x="6263024" y="6209030"/>
            <a:ext cx="290176" cy="294641"/>
          </a:xfrm>
          <a:prstGeom prst="rect">
            <a:avLst/>
          </a:prstGeom>
        </p:spPr>
        <p:txBody>
          <a:bodyPr lIns="45719" tIns="45719" rIns="45719" bIns="45719"/>
          <a:lstStyle/>
          <a:p>
            <a:fld id="{86CB4B4D-7CA3-9044-876B-883B54F8677D}" type="slidenum">
              <a:t>‹#›</a:t>
            </a:fld>
            <a:endParaRPr/>
          </a:p>
        </p:txBody>
      </p:sp>
    </p:spTree>
    <p:extLst>
      <p:ext uri="{BB962C8B-B14F-4D97-AF65-F5344CB8AC3E}">
        <p14:creationId xmlns:p14="http://schemas.microsoft.com/office/powerpoint/2010/main" val="181686638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8332916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7233304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500446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23"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atin typeface="+mn-lt"/>
                <a:cs typeface="+mn-cs"/>
              </a:defRPr>
            </a:lvl1pPr>
          </a:lstStyle>
          <a:p>
            <a:pPr>
              <a:defRPr/>
            </a:pPr>
            <a:endParaRPr 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atin typeface="+mn-lt"/>
                <a:cs typeface="+mn-cs"/>
              </a:defRPr>
            </a:lvl1pPr>
          </a:lstStyle>
          <a:p>
            <a:pPr>
              <a:defRPr/>
            </a:pPr>
            <a:endParaRPr 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fld id="{D50A094D-3EC7-E44D-9664-4CEDA5AD62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6413"/>
            <a:chOff x="0" y="0"/>
            <a:chExt cx="5760" cy="4319"/>
          </a:xfrm>
        </p:grpSpPr>
        <p:sp>
          <p:nvSpPr>
            <p:cNvPr id="16486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6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6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5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7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1800">
                <a:cs typeface="+mn-cs"/>
              </a:endParaRPr>
            </a:p>
          </p:txBody>
        </p:sp>
        <p:sp>
          <p:nvSpPr>
            <p:cNvPr id="615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15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7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6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7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6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7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6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8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8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8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8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8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8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1800">
                <a:cs typeface="+mn-cs"/>
              </a:endParaRPr>
            </a:p>
          </p:txBody>
        </p:sp>
        <p:sp>
          <p:nvSpPr>
            <p:cNvPr id="16488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9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9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7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9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489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9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9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9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89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90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90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90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nvGrpSpPr>
            <p:cNvPr id="6188" name="Group 39"/>
            <p:cNvGrpSpPr>
              <a:grpSpLocks/>
            </p:cNvGrpSpPr>
            <p:nvPr userDrawn="1"/>
          </p:nvGrpSpPr>
          <p:grpSpPr bwMode="auto">
            <a:xfrm>
              <a:off x="0" y="1632"/>
              <a:ext cx="5758" cy="1858"/>
              <a:chOff x="0" y="1632"/>
              <a:chExt cx="5758" cy="1858"/>
            </a:xfrm>
          </p:grpSpPr>
          <p:sp>
            <p:nvSpPr>
              <p:cNvPr id="16490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90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grpSp>
      <p:sp>
        <p:nvSpPr>
          <p:cNvPr id="164906"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90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908"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latin typeface="+mn-lt"/>
                <a:cs typeface="+mn-cs"/>
              </a:defRPr>
            </a:lvl1pPr>
          </a:lstStyle>
          <a:p>
            <a:pPr>
              <a:defRPr/>
            </a:pPr>
            <a:endParaRPr lang="en-US"/>
          </a:p>
        </p:txBody>
      </p:sp>
      <p:sp>
        <p:nvSpPr>
          <p:cNvPr id="164909"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latin typeface="+mn-lt"/>
                <a:cs typeface="+mn-cs"/>
              </a:defRPr>
            </a:lvl1pPr>
          </a:lstStyle>
          <a:p>
            <a:pPr>
              <a:defRPr/>
            </a:pPr>
            <a:endParaRPr lang="en-US"/>
          </a:p>
        </p:txBody>
      </p:sp>
      <p:sp>
        <p:nvSpPr>
          <p:cNvPr id="164910"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mn-lt"/>
                <a:cs typeface="+mn-cs"/>
              </a:defRPr>
            </a:lvl1pPr>
          </a:lstStyle>
          <a:p>
            <a:pPr>
              <a:defRPr/>
            </a:pPr>
            <a:fld id="{A3E9ADAB-710E-494B-9D15-87BB86A51D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24"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25"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6758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170C3883-C4BE-B44B-864F-E348882F13A5}" type="slidenum">
              <a:rPr lang="en-US"/>
              <a:pPr>
                <a:defRPr/>
              </a:pPr>
              <a:t>‹#›</a:t>
            </a:fld>
            <a:endParaRPr lang="en-US"/>
          </a:p>
        </p:txBody>
      </p:sp>
      <p:grpSp>
        <p:nvGrpSpPr>
          <p:cNvPr id="10244" name="Group 4"/>
          <p:cNvGrpSpPr>
            <a:grpSpLocks/>
          </p:cNvGrpSpPr>
          <p:nvPr/>
        </p:nvGrpSpPr>
        <p:grpSpPr bwMode="auto">
          <a:xfrm>
            <a:off x="0" y="0"/>
            <a:ext cx="9140825" cy="6850063"/>
            <a:chOff x="0" y="0"/>
            <a:chExt cx="5758" cy="4315"/>
          </a:xfrm>
        </p:grpSpPr>
        <p:grpSp>
          <p:nvGrpSpPr>
            <p:cNvPr id="10248" name="Group 5"/>
            <p:cNvGrpSpPr>
              <a:grpSpLocks/>
            </p:cNvGrpSpPr>
            <p:nvPr userDrawn="1"/>
          </p:nvGrpSpPr>
          <p:grpSpPr bwMode="auto">
            <a:xfrm>
              <a:off x="1728" y="2230"/>
              <a:ext cx="4027" cy="2085"/>
              <a:chOff x="1728" y="2230"/>
              <a:chExt cx="4027" cy="2085"/>
            </a:xfrm>
          </p:grpSpPr>
          <p:sp>
            <p:nvSpPr>
              <p:cNvPr id="6759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759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759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25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759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759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250"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759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9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latin typeface="Arial" charset="0"/>
                <a:cs typeface="+mn-cs"/>
              </a:defRPr>
            </a:lvl1pPr>
          </a:lstStyle>
          <a:p>
            <a:pPr>
              <a:defRPr/>
            </a:pPr>
            <a:endParaRPr lang="en-US"/>
          </a:p>
        </p:txBody>
      </p:sp>
      <p:sp>
        <p:nvSpPr>
          <p:cNvPr id="6759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26"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81060849"/>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59531"/>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 name="Rectangle 1"/>
          <p:cNvSpPr/>
          <p:nvPr/>
        </p:nvSpPr>
        <p:spPr>
          <a:xfrm>
            <a:off x="-2" y="0"/>
            <a:ext cx="9144004" cy="6858000"/>
          </a:xfrm>
          <a:prstGeom prst="rect">
            <a:avLst/>
          </a:prstGeom>
          <a:gradFill>
            <a:gsLst>
              <a:gs pos="0">
                <a:schemeClr val="accent2">
                  <a:lumOff val="-4745"/>
                </a:schemeClr>
              </a:gs>
              <a:gs pos="100000">
                <a:schemeClr val="accent2"/>
              </a:gs>
            </a:gsLst>
            <a:lin ang="16200000"/>
          </a:gradFill>
          <a:ln w="12700">
            <a:miter lim="400000"/>
          </a:ln>
        </p:spPr>
        <p:txBody>
          <a:bodyPr lIns="45718" tIns="45718" rIns="45718" bIns="45718" anchor="ctr"/>
          <a:lstStyle/>
          <a:p>
            <a:pPr>
              <a:defRPr>
                <a:solidFill>
                  <a:srgbClr val="00DFCA"/>
                </a:solidFill>
                <a:latin typeface="Comic Sans MS"/>
                <a:ea typeface="Comic Sans MS"/>
                <a:cs typeface="Comic Sans MS"/>
                <a:sym typeface="Comic Sans MS"/>
              </a:defRPr>
            </a:pPr>
            <a:endParaRPr/>
          </a:p>
        </p:txBody>
      </p:sp>
      <p:grpSp>
        <p:nvGrpSpPr>
          <p:cNvPr id="26" name="Group"/>
          <p:cNvGrpSpPr/>
          <p:nvPr/>
        </p:nvGrpSpPr>
        <p:grpSpPr>
          <a:xfrm>
            <a:off x="388934" y="322261"/>
            <a:ext cx="8375655" cy="6184906"/>
            <a:chOff x="-1" y="0"/>
            <a:chExt cx="8375653" cy="6184905"/>
          </a:xfrm>
        </p:grpSpPr>
        <p:sp>
          <p:nvSpPr>
            <p:cNvPr id="3" name="Rectangle 3"/>
            <p:cNvSpPr/>
            <p:nvPr/>
          </p:nvSpPr>
          <p:spPr>
            <a:xfrm>
              <a:off x="76285" y="38177"/>
              <a:ext cx="8291421" cy="6124457"/>
            </a:xfrm>
            <a:prstGeom prst="rect">
              <a:avLst/>
            </a:prstGeom>
            <a:solidFill>
              <a:srgbClr val="535353"/>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4" name="AutoShape 4"/>
            <p:cNvSpPr/>
            <p:nvPr/>
          </p:nvSpPr>
          <p:spPr>
            <a:xfrm>
              <a:off x="4380130" y="276792"/>
              <a:ext cx="2240928" cy="54706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5" name="AutoShape 5"/>
            <p:cNvSpPr/>
            <p:nvPr/>
          </p:nvSpPr>
          <p:spPr>
            <a:xfrm>
              <a:off x="438648" y="5107951"/>
              <a:ext cx="3121405" cy="777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6" name="AutoShape 6"/>
            <p:cNvSpPr/>
            <p:nvPr/>
          </p:nvSpPr>
          <p:spPr>
            <a:xfrm>
              <a:off x="6576553" y="310198"/>
              <a:ext cx="1664000" cy="2804528"/>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7" name="AutoShape 7"/>
            <p:cNvSpPr/>
            <p:nvPr/>
          </p:nvSpPr>
          <p:spPr>
            <a:xfrm>
              <a:off x="406862" y="1625762"/>
              <a:ext cx="7766946" cy="22302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8" name="AutoShape 8"/>
            <p:cNvSpPr/>
            <p:nvPr/>
          </p:nvSpPr>
          <p:spPr>
            <a:xfrm>
              <a:off x="273360" y="548813"/>
              <a:ext cx="7933828" cy="5163639"/>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7"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2"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2"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7"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3"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7"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9" name="AutoShape 9"/>
            <p:cNvSpPr/>
            <p:nvPr/>
          </p:nvSpPr>
          <p:spPr>
            <a:xfrm>
              <a:off x="449772" y="494727"/>
              <a:ext cx="1066432" cy="960828"/>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0" name="AutoShape 10"/>
            <p:cNvSpPr/>
            <p:nvPr/>
          </p:nvSpPr>
          <p:spPr>
            <a:xfrm>
              <a:off x="406861" y="276791"/>
              <a:ext cx="1803870" cy="4048504"/>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1" name="AutoShape 11"/>
            <p:cNvSpPr/>
            <p:nvPr/>
          </p:nvSpPr>
          <p:spPr>
            <a:xfrm>
              <a:off x="1719631" y="1280566"/>
              <a:ext cx="3142064" cy="669717"/>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2" name="AutoShape 12"/>
            <p:cNvSpPr/>
            <p:nvPr/>
          </p:nvSpPr>
          <p:spPr>
            <a:xfrm>
              <a:off x="5117568" y="564720"/>
              <a:ext cx="2911611" cy="1398289"/>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3" name="AutoShape 13"/>
            <p:cNvSpPr/>
            <p:nvPr/>
          </p:nvSpPr>
          <p:spPr>
            <a:xfrm>
              <a:off x="468864" y="241796"/>
              <a:ext cx="7639785" cy="5505650"/>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4" name="AutoShape 14"/>
            <p:cNvSpPr/>
            <p:nvPr/>
          </p:nvSpPr>
          <p:spPr>
            <a:xfrm>
              <a:off x="-2" y="-1"/>
              <a:ext cx="8375655" cy="1845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5" name="AutoShape 15"/>
            <p:cNvSpPr/>
            <p:nvPr/>
          </p:nvSpPr>
          <p:spPr>
            <a:xfrm>
              <a:off x="-2" y="0"/>
              <a:ext cx="168471" cy="61849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6" name="AutoShape 16"/>
            <p:cNvSpPr/>
            <p:nvPr/>
          </p:nvSpPr>
          <p:spPr>
            <a:xfrm>
              <a:off x="8207181" y="0"/>
              <a:ext cx="168472" cy="6184905"/>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7" name="AutoShape 17"/>
            <p:cNvSpPr/>
            <p:nvPr/>
          </p:nvSpPr>
          <p:spPr>
            <a:xfrm>
              <a:off x="-2" y="6000372"/>
              <a:ext cx="8375655" cy="184533"/>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8" name="AutoShape 18"/>
            <p:cNvSpPr/>
            <p:nvPr/>
          </p:nvSpPr>
          <p:spPr>
            <a:xfrm>
              <a:off x="8207181" y="184527"/>
              <a:ext cx="125560" cy="2977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19" name="AutoShape 19"/>
            <p:cNvSpPr/>
            <p:nvPr/>
          </p:nvSpPr>
          <p:spPr>
            <a:xfrm>
              <a:off x="1088673" y="6025824"/>
              <a:ext cx="2372842" cy="125675"/>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0" name="AutoShape 20"/>
            <p:cNvSpPr/>
            <p:nvPr/>
          </p:nvSpPr>
          <p:spPr>
            <a:xfrm>
              <a:off x="4016179" y="6000372"/>
              <a:ext cx="2744734" cy="127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1" name="AutoShape 21"/>
            <p:cNvSpPr/>
            <p:nvPr/>
          </p:nvSpPr>
          <p:spPr>
            <a:xfrm>
              <a:off x="8207181" y="2861788"/>
              <a:ext cx="125560" cy="2171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2" name="AutoShape 22"/>
            <p:cNvSpPr/>
            <p:nvPr/>
          </p:nvSpPr>
          <p:spPr>
            <a:xfrm>
              <a:off x="-2" y="-2"/>
              <a:ext cx="168471" cy="33947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3" name="AutoShape 23"/>
            <p:cNvSpPr/>
            <p:nvPr/>
          </p:nvSpPr>
          <p:spPr>
            <a:xfrm>
              <a:off x="22247" y="370647"/>
              <a:ext cx="146222" cy="27043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4" name="AutoShape 24"/>
            <p:cNvSpPr/>
            <p:nvPr/>
          </p:nvSpPr>
          <p:spPr>
            <a:xfrm>
              <a:off x="1454216" y="-1"/>
              <a:ext cx="4024126" cy="1845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sp>
          <p:nvSpPr>
            <p:cNvPr id="25" name="AutoShape 25"/>
            <p:cNvSpPr/>
            <p:nvPr/>
          </p:nvSpPr>
          <p:spPr>
            <a:xfrm>
              <a:off x="4488203" y="-1"/>
              <a:ext cx="2714542" cy="117721"/>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8" tIns="45718" rIns="45718" bIns="45718"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 name="Group"/>
          <p:cNvGrpSpPr/>
          <p:nvPr/>
        </p:nvGrpSpPr>
        <p:grpSpPr>
          <a:xfrm>
            <a:off x="-9" y="-3"/>
            <a:ext cx="1979619" cy="1957393"/>
            <a:chOff x="-4" y="-1"/>
            <a:chExt cx="1979618" cy="1957391"/>
          </a:xfrm>
        </p:grpSpPr>
        <p:sp>
          <p:nvSpPr>
            <p:cNvPr id="27" name="Rectangle 27"/>
            <p:cNvSpPr/>
            <p:nvPr/>
          </p:nvSpPr>
          <p:spPr>
            <a:xfrm>
              <a:off x="-3" y="-2"/>
              <a:ext cx="1979617" cy="1957393"/>
            </a:xfrm>
            <a:prstGeom prst="rect">
              <a:avLst/>
            </a:prstGeom>
            <a:solidFill>
              <a:srgbClr val="1A0004"/>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8" name="Rectangle 28"/>
            <p:cNvSpPr/>
            <p:nvPr/>
          </p:nvSpPr>
          <p:spPr>
            <a:xfrm>
              <a:off x="390834" y="320934"/>
              <a:ext cx="1588778" cy="1636456"/>
            </a:xfrm>
            <a:prstGeom prst="rect">
              <a:avLst/>
            </a:prstGeom>
            <a:solidFill>
              <a:srgbClr val="474747"/>
            </a:soli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sp>
          <p:nvSpPr>
            <p:cNvPr id="29" name="Rectangle 29"/>
            <p:cNvSpPr/>
            <p:nvPr/>
          </p:nvSpPr>
          <p:spPr>
            <a:xfrm>
              <a:off x="-5" y="-2"/>
              <a:ext cx="1862049" cy="1850943"/>
            </a:xfrm>
            <a:prstGeom prst="rect">
              <a:avLst/>
            </a:prstGeom>
            <a:gradFill flip="none" rotWithShape="1">
              <a:gsLst>
                <a:gs pos="0">
                  <a:schemeClr val="accent2">
                    <a:lumOff val="-4745"/>
                  </a:schemeClr>
                </a:gs>
                <a:gs pos="100000">
                  <a:schemeClr val="accent2"/>
                </a:gs>
              </a:gsLst>
              <a:lin ang="16200000" scaled="0"/>
            </a:gradFill>
            <a:ln w="12700" cap="flat">
              <a:noFill/>
              <a:miter lim="400000"/>
            </a:ln>
            <a:effectLst/>
          </p:spPr>
          <p:txBody>
            <a:bodyPr wrap="square" lIns="45718" tIns="45718" rIns="45718" bIns="45718"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31" name="Text Box 30"/>
          <p:cNvSpPr txBox="1"/>
          <p:nvPr/>
        </p:nvSpPr>
        <p:spPr>
          <a:xfrm>
            <a:off x="487694" y="6544481"/>
            <a:ext cx="896268"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ctr">
              <a:spcBef>
                <a:spcPts val="600"/>
              </a:spcBef>
              <a:defRPr sz="900">
                <a:solidFill>
                  <a:srgbClr val="FFFFFF"/>
                </a:solidFill>
                <a:latin typeface="Arial"/>
                <a:ea typeface="Arial"/>
                <a:cs typeface="Arial"/>
                <a:sym typeface="Arial"/>
              </a:defRPr>
            </a:pPr>
            <a:r>
              <a:t>© </a:t>
            </a:r>
            <a:r>
              <a:rPr sz="1000"/>
              <a:t>2006</a:t>
            </a:r>
            <a:r>
              <a:t> TBBMI</a:t>
            </a:r>
          </a:p>
        </p:txBody>
      </p:sp>
      <p:sp>
        <p:nvSpPr>
          <p:cNvPr id="32" name="Text Box 31"/>
          <p:cNvSpPr txBox="1"/>
          <p:nvPr/>
        </p:nvSpPr>
        <p:spPr>
          <a:xfrm>
            <a:off x="7509295" y="6496367"/>
            <a:ext cx="721464"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r>
              <a:t>9.65.03f.</a:t>
            </a:r>
          </a:p>
        </p:txBody>
      </p:sp>
      <p:sp>
        <p:nvSpPr>
          <p:cNvPr id="33" name="Title Text"/>
          <p:cNvSpPr txBox="1">
            <a:spLocks noGrp="1"/>
          </p:cNvSpPr>
          <p:nvPr>
            <p:ph type="title"/>
          </p:nvPr>
        </p:nvSpPr>
        <p:spPr>
          <a:xfrm>
            <a:off x="457200" y="274635"/>
            <a:ext cx="8229600" cy="1143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rtl="1">
              <a:defRPr/>
            </a:lvl1pPr>
          </a:lstStyle>
          <a:p>
            <a:r>
              <a:t>Title Text</a:t>
            </a:r>
          </a:p>
        </p:txBody>
      </p:sp>
      <p:sp>
        <p:nvSpPr>
          <p:cNvPr id="3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rtl="1">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261442" y="6208238"/>
            <a:ext cx="290172" cy="294637"/>
          </a:xfrm>
          <a:prstGeom prst="rect">
            <a:avLst/>
          </a:prstGeom>
          <a:ln w="12700">
            <a:miter lim="400000"/>
          </a:ln>
        </p:spPr>
        <p:txBody>
          <a:bodyPr wrap="none" lIns="45718" tIns="45718" rIns="45718" bIns="45718" anchor="ctr">
            <a:spAutoFit/>
          </a:bodyPr>
          <a:lstStyle>
            <a:lvl1pPr algn="r">
              <a:defRPr sz="1200">
                <a:solidFill>
                  <a:srgbClr val="00DFCA"/>
                </a:solidFill>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770000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5pPr>
      <a:lvl6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6pPr>
      <a:lvl7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7pPr>
      <a:lvl8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8pPr>
      <a:lvl9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12700" dist="25400" dir="2700000" rotWithShape="0">
              <a:srgbClr val="000000"/>
            </a:outerShdw>
          </a:effectLst>
          <a:uFillTx/>
          <a:latin typeface="+mn-lt"/>
          <a:ea typeface="+mn-ea"/>
          <a:cs typeface="+mn-cs"/>
          <a:sym typeface="Times Roman"/>
        </a:defRPr>
      </a:lvl9pPr>
    </p:titleStyle>
    <p:bodyStyle>
      <a:lvl1pPr marL="342900" marR="0" indent="-342900" algn="l" defTabSz="914400" rtl="0" latinLnBrk="0">
        <a:lnSpc>
          <a:spcPct val="100000"/>
        </a:lnSpc>
        <a:spcBef>
          <a:spcPts val="700"/>
        </a:spcBef>
        <a:spcAft>
          <a:spcPts val="0"/>
        </a:spcAft>
        <a:buClr>
          <a:schemeClr val="accent2"/>
        </a:buClr>
        <a:buSzPct val="75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1pPr>
      <a:lvl2pPr marL="1035754" marR="0" indent="-578553"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2pPr>
      <a:lvl3pPr marL="1456264" marR="0" indent="-541864"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3pPr>
      <a:lvl4pPr marL="2020709" marR="0" indent="-649109"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4pPr>
      <a:lvl5pPr marL="2477909" marR="0" indent="-649109" algn="l" defTabSz="914400" rtl="0" latinLnBrk="0">
        <a:lnSpc>
          <a:spcPct val="100000"/>
        </a:lnSpc>
        <a:spcBef>
          <a:spcPts val="700"/>
        </a:spcBef>
        <a:spcAft>
          <a:spcPts val="0"/>
        </a:spcAft>
        <a:buClr>
          <a:schemeClr val="accent2"/>
        </a:buClr>
        <a:buSzPct val="100000"/>
        <a:buFont typeface="Times Roman"/>
        <a:buChar char="•"/>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5pPr>
      <a:lvl6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6pPr>
      <a:lvl7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7pPr>
      <a:lvl8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8pPr>
      <a:lvl9pPr marL="0" marR="0" indent="0" algn="l" defTabSz="914400" rtl="0" latinLnBrk="0">
        <a:lnSpc>
          <a:spcPct val="100000"/>
        </a:lnSpc>
        <a:spcBef>
          <a:spcPts val="700"/>
        </a:spcBef>
        <a:spcAft>
          <a:spcPts val="0"/>
        </a:spcAft>
        <a:buClr>
          <a:schemeClr val="accent2"/>
        </a:buClr>
        <a:buSzTx/>
        <a:buFont typeface="Times Roman"/>
        <a:buNone/>
        <a:tabLst/>
        <a:defRPr sz="3200" b="0" i="0" u="none" strike="noStrike" cap="none" spc="0" baseline="0">
          <a:solidFill>
            <a:srgbClr val="FFFFFF"/>
          </a:solidFill>
          <a:effectLst>
            <a:outerShdw blurRad="12700" dist="25400" dir="2700000" rotWithShape="0">
              <a:srgbClr val="000000"/>
            </a:outerShdw>
          </a:effectLst>
          <a:uFillTx/>
          <a:latin typeface="+mn-lt"/>
          <a:ea typeface="+mn-ea"/>
          <a:cs typeface="+mn-cs"/>
          <a:sym typeface="Times Roman"/>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623394414"/>
      </p:ext>
    </p:extLst>
  </p:cSld>
  <p:clrMap bg1="dk2" tx1="lt1" bg2="dk1"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1.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81.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07.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324600" y="1143000"/>
            <a:ext cx="2639888" cy="3352800"/>
          </a:xfrm>
        </p:spPr>
        <p:txBody>
          <a:bodyPr/>
          <a:lstStyle/>
          <a:p>
            <a:pPr algn="r" eaLnBrk="1" hangingPunct="1">
              <a:defRPr/>
            </a:pPr>
            <a:br>
              <a:rPr lang="en-US" sz="4000" b="1" dirty="0">
                <a:solidFill>
                  <a:srgbClr val="FFFFFF"/>
                </a:solidFill>
                <a:latin typeface="Arial"/>
                <a:cs typeface="Arial"/>
              </a:rPr>
            </a:br>
            <a:r>
              <a:rPr lang="ar-JO" sz="4000" b="1" dirty="0">
                <a:solidFill>
                  <a:srgbClr val="FFFFFF"/>
                </a:solidFill>
                <a:latin typeface="Arial"/>
                <a:cs typeface="Arial"/>
              </a:rPr>
              <a:t>شمال إسرائيل:</a:t>
            </a:r>
            <a:br>
              <a:rPr lang="en-US" sz="4000" b="1" dirty="0">
                <a:solidFill>
                  <a:srgbClr val="FFFFFF"/>
                </a:solidFill>
                <a:latin typeface="Arial"/>
                <a:cs typeface="Arial"/>
              </a:rPr>
            </a:br>
            <a:r>
              <a:rPr lang="ar-JO" sz="4000" b="1" dirty="0">
                <a:solidFill>
                  <a:srgbClr val="FFFFFF"/>
                </a:solidFill>
                <a:latin typeface="Arial"/>
                <a:cs typeface="Arial"/>
              </a:rPr>
              <a:t>قيصرية</a:t>
            </a:r>
            <a:br>
              <a:rPr lang="ar-JO" sz="4000" b="1" dirty="0">
                <a:solidFill>
                  <a:srgbClr val="FFFFFF"/>
                </a:solidFill>
                <a:latin typeface="Arial"/>
                <a:cs typeface="Arial"/>
              </a:rPr>
            </a:br>
            <a:r>
              <a:rPr lang="ar-JO" sz="4000" b="1" dirty="0">
                <a:solidFill>
                  <a:srgbClr val="FFFFFF"/>
                </a:solidFill>
                <a:latin typeface="Arial"/>
                <a:cs typeface="Arial"/>
              </a:rPr>
              <a:t>الجليل</a:t>
            </a:r>
            <a:br>
              <a:rPr lang="ar-JO" sz="4000" b="1" dirty="0">
                <a:solidFill>
                  <a:srgbClr val="FFFFFF"/>
                </a:solidFill>
                <a:latin typeface="Arial"/>
                <a:cs typeface="Arial"/>
              </a:rPr>
            </a:br>
            <a:r>
              <a:rPr lang="ar-JO" sz="4000" b="1" dirty="0">
                <a:solidFill>
                  <a:srgbClr val="FFFFFF"/>
                </a:solidFill>
                <a:latin typeface="Arial"/>
                <a:cs typeface="Arial"/>
              </a:rPr>
              <a:t>المدن العشر</a:t>
            </a:r>
            <a:br>
              <a:rPr lang="en-US" sz="4000" b="1" dirty="0">
                <a:solidFill>
                  <a:srgbClr val="FFFFFF"/>
                </a:solidFill>
                <a:latin typeface="Arial"/>
                <a:cs typeface="Arial"/>
              </a:rPr>
            </a:br>
            <a:endParaRPr lang="en-US" sz="4000" b="1" dirty="0">
              <a:solidFill>
                <a:srgbClr val="FFFFFF"/>
              </a:solidFill>
              <a:latin typeface="Arial"/>
              <a:cs typeface="Arial"/>
            </a:endParaRPr>
          </a:p>
        </p:txBody>
      </p:sp>
      <p:pic>
        <p:nvPicPr>
          <p:cNvPr id="13314"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Text Box 4"/>
          <p:cNvSpPr txBox="1">
            <a:spLocks noChangeArrowheads="1"/>
          </p:cNvSpPr>
          <p:nvPr/>
        </p:nvSpPr>
        <p:spPr bwMode="auto">
          <a:xfrm>
            <a:off x="8601960" y="116632"/>
            <a:ext cx="530915" cy="461665"/>
          </a:xfrm>
          <a:prstGeom prst="rect">
            <a:avLst/>
          </a:prstGeom>
          <a:solidFill>
            <a:schemeClr val="bg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latin typeface="Arial"/>
                <a:cs typeface="Arial"/>
              </a:rPr>
              <a:t>85</a:t>
            </a:r>
            <a:endParaRPr lang="en-US" b="1" dirty="0">
              <a:latin typeface="Arial"/>
              <a:cs typeface="Arial"/>
            </a:endParaRPr>
          </a:p>
        </p:txBody>
      </p:sp>
      <p:sp>
        <p:nvSpPr>
          <p:cNvPr id="152581" name="Line 5"/>
          <p:cNvSpPr>
            <a:spLocks noChangeShapeType="1"/>
          </p:cNvSpPr>
          <p:nvPr/>
        </p:nvSpPr>
        <p:spPr bwMode="auto">
          <a:xfrm flipH="1">
            <a:off x="1676400" y="2819400"/>
            <a:ext cx="4724400" cy="2286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a:cs typeface="Arial"/>
            </a:endParaRPr>
          </a:p>
        </p:txBody>
      </p:sp>
      <p:sp>
        <p:nvSpPr>
          <p:cNvPr id="2" name="Rectangle 1">
            <a:extLst>
              <a:ext uri="{FF2B5EF4-FFF2-40B4-BE49-F238E27FC236}">
                <a16:creationId xmlns:a16="http://schemas.microsoft.com/office/drawing/2014/main" id="{3BCE09B2-6841-368C-BBDF-13D2AAB84E2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wipe(right)">
                                      <p:cBhvr>
                                        <p:cTn id="7" dur="2000"/>
                                        <p:tgtEl>
                                          <p:spTgt spid="152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Slide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title" idx="4294967295"/>
          </p:nvPr>
        </p:nvSpPr>
        <p:spPr>
          <a:xfrm>
            <a:off x="0" y="228600"/>
            <a:ext cx="9144000" cy="1143000"/>
          </a:xfrm>
        </p:spPr>
        <p:txBody>
          <a:bodyPr/>
          <a:lstStyle/>
          <a:p>
            <a:pPr>
              <a:defRPr/>
            </a:pPr>
            <a:r>
              <a:rPr lang="ar-JO" sz="4000" b="1" dirty="0">
                <a:solidFill>
                  <a:schemeClr val="bg1"/>
                </a:solidFill>
                <a:latin typeface="Arial" panose="020B0604020202020204" pitchFamily="34" charset="0"/>
                <a:cs typeface="Arial" panose="020B0604020202020204" pitchFamily="34" charset="0"/>
              </a:rPr>
              <a:t>الدوام الليلي طبيعي بالنسبة لصيادي السمك</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Slide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2209800" y="0"/>
            <a:ext cx="6934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0" y="381000"/>
            <a:ext cx="2209800" cy="2438400"/>
          </a:xfrm>
        </p:spPr>
        <p:txBody>
          <a:bodyPr/>
          <a:lstStyle/>
          <a:p>
            <a:pPr>
              <a:defRPr/>
            </a:pPr>
            <a:r>
              <a:rPr lang="ar-JO" dirty="0">
                <a:latin typeface="Arial" panose="020B0604020202020204" pitchFamily="34" charset="0"/>
                <a:cs typeface="Arial" panose="020B0604020202020204" pitchFamily="34" charset="0"/>
              </a:rPr>
              <a:t>أسماك القديس بطرس</a:t>
            </a:r>
            <a:endParaRPr lang="en-US" dirty="0">
              <a:latin typeface="Arial" panose="020B0604020202020204" pitchFamily="34" charset="0"/>
              <a:cs typeface="Arial" panose="020B0604020202020204" pitchFamily="34" charset="0"/>
            </a:endParaRPr>
          </a:p>
        </p:txBody>
      </p:sp>
      <p:sp>
        <p:nvSpPr>
          <p:cNvPr id="189444" name="Rectangle 4"/>
          <p:cNvSpPr>
            <a:spLocks noChangeArrowheads="1"/>
          </p:cNvSpPr>
          <p:nvPr/>
        </p:nvSpPr>
        <p:spPr bwMode="auto">
          <a:xfrm>
            <a:off x="0" y="3200400"/>
            <a:ext cx="2209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ar-JO" sz="4400" dirty="0">
                <a:solidFill>
                  <a:schemeClr val="tx2"/>
                </a:solidFill>
                <a:latin typeface="Arial" panose="020B0604020202020204" pitchFamily="34" charset="0"/>
                <a:cs typeface="Arial" panose="020B0604020202020204" pitchFamily="34" charset="0"/>
              </a:rPr>
              <a:t>(صوت المياه  العذبة العميق)</a:t>
            </a:r>
            <a:endParaRPr lang="en-US" sz="4400"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p:cNvGraphicFramePr>
            <a:graphicFrameLocks noChangeAspect="1"/>
          </p:cNvGraphicFramePr>
          <p:nvPr>
            <p:extLst>
              <p:ext uri="{D42A27DB-BD31-4B8C-83A1-F6EECF244321}">
                <p14:modId xmlns:p14="http://schemas.microsoft.com/office/powerpoint/2010/main" val="3189960629"/>
              </p:ext>
            </p:extLst>
          </p:nvPr>
        </p:nvGraphicFramePr>
        <p:xfrm>
          <a:off x="-12876" y="-99392"/>
          <a:ext cx="9156876" cy="6994315"/>
        </p:xfrm>
        <a:graphic>
          <a:graphicData uri="http://schemas.openxmlformats.org/presentationml/2006/ole">
            <mc:AlternateContent xmlns:mc="http://schemas.openxmlformats.org/markup-compatibility/2006">
              <mc:Choice xmlns:v="urn:schemas-microsoft-com:vml" Requires="v">
                <p:oleObj name="CorelPhotoPaint.Image.9" r:id="rId3" imgW="6450794" imgH="4990476" progId="CorelPhotoPaint.Image.9">
                  <p:embed/>
                </p:oleObj>
              </mc:Choice>
              <mc:Fallback>
                <p:oleObj name="CorelPhotoPaint.Image.9" r:id="rId3" imgW="6450794" imgH="4990476" progId="CorelPhotoPaint.Image.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5833" t="8617" r="12778" b="9692"/>
                      <a:stretch>
                        <a:fillRect/>
                      </a:stretch>
                    </p:blipFill>
                    <p:spPr bwMode="auto">
                      <a:xfrm>
                        <a:off x="-12876" y="-99392"/>
                        <a:ext cx="9156876" cy="6994315"/>
                      </a:xfrm>
                      <a:prstGeom prst="rect">
                        <a:avLst/>
                      </a:prstGeom>
                      <a:noFill/>
                      <a:ln>
                        <a:noFill/>
                      </a:ln>
                      <a:effectLst/>
                      <a:extLst>
                        <a:ext uri="{909E8E84-426E-40dd-AFC4-6F175D3DCCD1}">
                          <a14:hiddenFill xmlns="" xmlns:a14="http://schemas.microsoft.com/office/drawing/2010/main">
                            <a:solidFill>
                              <a:srgbClr val="FBB505"/>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0467" name="Text Box 3"/>
          <p:cNvSpPr txBox="1">
            <a:spLocks noChangeArrowheads="1"/>
          </p:cNvSpPr>
          <p:nvPr/>
        </p:nvSpPr>
        <p:spPr bwMode="auto">
          <a:xfrm>
            <a:off x="8494713" y="73025"/>
            <a:ext cx="530915"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latin typeface="Arial" panose="020B0604020202020204" pitchFamily="34" charset="0"/>
                <a:cs typeface="Arial" panose="020B0604020202020204" pitchFamily="34" charset="0"/>
              </a:rPr>
              <a:t>87</a:t>
            </a:r>
            <a:endParaRPr lang="en-US" b="1" dirty="0">
              <a:latin typeface="Arial" panose="020B0604020202020204" pitchFamily="34" charset="0"/>
              <a:cs typeface="Arial" panose="020B0604020202020204" pitchFamily="34" charset="0"/>
            </a:endParaRPr>
          </a:p>
        </p:txBody>
      </p:sp>
      <p:sp>
        <p:nvSpPr>
          <p:cNvPr id="190468" name="Rectangle 4"/>
          <p:cNvSpPr>
            <a:spLocks noGrp="1" noChangeArrowheads="1"/>
          </p:cNvSpPr>
          <p:nvPr>
            <p:ph type="title" idx="4294967295"/>
          </p:nvPr>
        </p:nvSpPr>
        <p:spPr>
          <a:xfrm>
            <a:off x="0" y="6093296"/>
            <a:ext cx="4648200" cy="838200"/>
          </a:xfrm>
          <a:solidFill>
            <a:schemeClr val="tx1"/>
          </a:solidFill>
        </p:spPr>
        <p:txBody>
          <a:bodyPr/>
          <a:lstStyle/>
          <a:p>
            <a:pPr>
              <a:defRPr/>
            </a:pPr>
            <a:r>
              <a:rPr lang="ar-JO" sz="2800" b="1" dirty="0">
                <a:solidFill>
                  <a:schemeClr val="bg1"/>
                </a:solidFill>
                <a:latin typeface="Arial" panose="020B0604020202020204" pitchFamily="34" charset="0"/>
                <a:cs typeface="Arial" panose="020B0604020202020204" pitchFamily="34" charset="0"/>
              </a:rPr>
              <a:t>صورة البحيرة من ناسا</a:t>
            </a:r>
            <a:endParaRPr lang="en-US" sz="2800" b="1" dirty="0">
              <a:solidFill>
                <a:schemeClr val="bg1"/>
              </a:solidFill>
              <a:latin typeface="Arial" panose="020B0604020202020204" pitchFamily="34" charset="0"/>
              <a:cs typeface="Arial" panose="020B0604020202020204" pitchFamily="34" charset="0"/>
            </a:endParaRPr>
          </a:p>
        </p:txBody>
      </p:sp>
      <p:sp>
        <p:nvSpPr>
          <p:cNvPr id="2" name="Rectangle 4">
            <a:extLst>
              <a:ext uri="{FF2B5EF4-FFF2-40B4-BE49-F238E27FC236}">
                <a16:creationId xmlns:a16="http://schemas.microsoft.com/office/drawing/2014/main" id="{8212A24F-1574-4FF2-7D0B-21BDA7EB56FB}"/>
              </a:ext>
            </a:extLst>
          </p:cNvPr>
          <p:cNvSpPr txBox="1">
            <a:spLocks noChangeArrowheads="1"/>
          </p:cNvSpPr>
          <p:nvPr/>
        </p:nvSpPr>
        <p:spPr bwMode="auto">
          <a:xfrm>
            <a:off x="3779912" y="4149080"/>
            <a:ext cx="2475586" cy="614596"/>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2800" b="1" kern="0" dirty="0">
                <a:solidFill>
                  <a:schemeClr val="bg1"/>
                </a:solidFill>
                <a:latin typeface="Arial" panose="020B0604020202020204" pitchFamily="34" charset="0"/>
                <a:cs typeface="Arial" panose="020B0604020202020204" pitchFamily="34" charset="0"/>
              </a:rPr>
              <a:t>طبرية</a:t>
            </a:r>
            <a:endParaRPr lang="en-US" sz="2800" b="1" kern="0" dirty="0">
              <a:solidFill>
                <a:schemeClr val="bg1"/>
              </a:solidFill>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F3AC2B8A-BCA6-9BF8-22E9-D7A30AA73181}"/>
              </a:ext>
            </a:extLst>
          </p:cNvPr>
          <p:cNvSpPr txBox="1">
            <a:spLocks noChangeArrowheads="1"/>
          </p:cNvSpPr>
          <p:nvPr/>
        </p:nvSpPr>
        <p:spPr bwMode="auto">
          <a:xfrm>
            <a:off x="4214627" y="461500"/>
            <a:ext cx="2475586" cy="614596"/>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2800" b="1" kern="0" dirty="0">
                <a:solidFill>
                  <a:schemeClr val="bg1"/>
                </a:solidFill>
                <a:latin typeface="Arial" panose="020B0604020202020204" pitchFamily="34" charset="0"/>
                <a:cs typeface="Arial" panose="020B0604020202020204" pitchFamily="34" charset="0"/>
              </a:rPr>
              <a:t>كفرناحوم</a:t>
            </a:r>
            <a:endParaRPr lang="en-US" sz="2800" b="1" kern="0" dirty="0">
              <a:solidFill>
                <a:schemeClr val="bg1"/>
              </a:solidFill>
              <a:latin typeface="Arial" panose="020B0604020202020204" pitchFamily="34" charset="0"/>
              <a:cs typeface="Arial" panose="020B0604020202020204" pitchFamily="34" charset="0"/>
            </a:endParaRPr>
          </a:p>
        </p:txBody>
      </p:sp>
      <p:sp>
        <p:nvSpPr>
          <p:cNvPr id="4" name="Rectangle 4">
            <a:extLst>
              <a:ext uri="{FF2B5EF4-FFF2-40B4-BE49-F238E27FC236}">
                <a16:creationId xmlns:a16="http://schemas.microsoft.com/office/drawing/2014/main" id="{0A18A8D9-7113-2041-C1CB-53BD7373791D}"/>
              </a:ext>
            </a:extLst>
          </p:cNvPr>
          <p:cNvSpPr txBox="1">
            <a:spLocks noChangeArrowheads="1"/>
          </p:cNvSpPr>
          <p:nvPr/>
        </p:nvSpPr>
        <p:spPr bwMode="auto">
          <a:xfrm>
            <a:off x="7581599" y="3841782"/>
            <a:ext cx="1562401" cy="614596"/>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2800" b="1" kern="0" dirty="0">
                <a:solidFill>
                  <a:schemeClr val="bg1"/>
                </a:solidFill>
                <a:latin typeface="Arial" panose="020B0604020202020204" pitchFamily="34" charset="0"/>
                <a:cs typeface="Arial" panose="020B0604020202020204" pitchFamily="34" charset="0"/>
              </a:rPr>
              <a:t>فرس النهر</a:t>
            </a:r>
            <a:endParaRPr lang="en-US" sz="2800" b="1" kern="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04800"/>
            <a:ext cx="8229600" cy="609600"/>
          </a:xfrm>
        </p:spPr>
        <p:txBody>
          <a:bodyPr/>
          <a:lstStyle/>
          <a:p>
            <a:pPr eaLnBrk="1" hangingPunct="1">
              <a:defRPr/>
            </a:pPr>
            <a:r>
              <a:rPr lang="ar-JO" sz="2800" dirty="0">
                <a:latin typeface="Arial" panose="020B0604020202020204" pitchFamily="34" charset="0"/>
                <a:cs typeface="Arial" panose="020B0604020202020204" pitchFamily="34" charset="0"/>
              </a:rPr>
              <a:t>كان بطرس رجل أعمال يهودي من كفرناحوم</a:t>
            </a:r>
            <a:endParaRPr lang="en-US" sz="2800" dirty="0">
              <a:latin typeface="Arial" panose="020B0604020202020204" pitchFamily="34" charset="0"/>
              <a:cs typeface="Arial" panose="020B0604020202020204" pitchFamily="34" charset="0"/>
            </a:endParaRPr>
          </a:p>
        </p:txBody>
      </p:sp>
      <p:pic>
        <p:nvPicPr>
          <p:cNvPr id="37890" name="Picture 4" descr="Capernau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65238"/>
            <a:ext cx="9144000" cy="559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Picture 5" descr="Capernaum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7313" y="1249363"/>
            <a:ext cx="5399087" cy="559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0" name="AutoShape 6"/>
          <p:cNvSpPr>
            <a:spLocks noChangeArrowheads="1"/>
          </p:cNvSpPr>
          <p:nvPr/>
        </p:nvSpPr>
        <p:spPr bwMode="auto">
          <a:xfrm>
            <a:off x="2895600" y="914400"/>
            <a:ext cx="5105400" cy="914400"/>
          </a:xfrm>
          <a:prstGeom prst="cloudCallout">
            <a:avLst>
              <a:gd name="adj1" fmla="val -64708"/>
              <a:gd name="adj2" fmla="val 8628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ar-JO" b="1" dirty="0">
                <a:solidFill>
                  <a:schemeClr val="bg2"/>
                </a:solidFill>
                <a:latin typeface="Arial" panose="020B0604020202020204" pitchFamily="34" charset="0"/>
                <a:cs typeface="Arial" panose="020B0604020202020204" pitchFamily="34" charset="0"/>
              </a:rPr>
              <a:t>مجمع بطرس</a:t>
            </a:r>
            <a:endParaRPr lang="en-US" b="1" dirty="0">
              <a:solidFill>
                <a:schemeClr val="bg2"/>
              </a:solidFill>
              <a:latin typeface="Arial" panose="020B0604020202020204" pitchFamily="34" charset="0"/>
              <a:cs typeface="Arial" panose="020B0604020202020204" pitchFamily="34" charset="0"/>
            </a:endParaRPr>
          </a:p>
        </p:txBody>
      </p:sp>
      <p:sp>
        <p:nvSpPr>
          <p:cNvPr id="21511" name="AutoShape 7"/>
          <p:cNvSpPr>
            <a:spLocks noChangeArrowheads="1"/>
          </p:cNvSpPr>
          <p:nvPr/>
        </p:nvSpPr>
        <p:spPr bwMode="auto">
          <a:xfrm>
            <a:off x="5029200" y="1905000"/>
            <a:ext cx="4114800" cy="838200"/>
          </a:xfrm>
          <a:prstGeom prst="cloudCallout">
            <a:avLst>
              <a:gd name="adj1" fmla="val -69097"/>
              <a:gd name="adj2" fmla="val 86176"/>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ar-JO" b="1" dirty="0">
                <a:solidFill>
                  <a:schemeClr val="bg2"/>
                </a:solidFill>
                <a:latin typeface="Arial" panose="020B0604020202020204" pitchFamily="34" charset="0"/>
                <a:cs typeface="Arial" panose="020B0604020202020204" pitchFamily="34" charset="0"/>
              </a:rPr>
              <a:t>بيت بطرس</a:t>
            </a:r>
            <a:endParaRPr lang="en-US" b="1" dirty="0">
              <a:solidFill>
                <a:schemeClr val="bg2"/>
              </a:solidFill>
              <a:latin typeface="Arial" panose="020B0604020202020204" pitchFamily="34" charset="0"/>
              <a:cs typeface="Arial" panose="020B0604020202020204" pitchFamily="34" charset="0"/>
            </a:endParaRPr>
          </a:p>
        </p:txBody>
      </p:sp>
      <p:pic>
        <p:nvPicPr>
          <p:cNvPr id="21513" name="Picture 9" descr="Capernaum Tod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0" y="3811588"/>
            <a:ext cx="5486400" cy="304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4" name="Picture 10" descr="Capernaum Tod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914400"/>
            <a:ext cx="1709738" cy="596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2" name="AutoShape 8"/>
          <p:cNvSpPr>
            <a:spLocks noChangeArrowheads="1"/>
          </p:cNvSpPr>
          <p:nvPr/>
        </p:nvSpPr>
        <p:spPr bwMode="auto">
          <a:xfrm>
            <a:off x="5257800" y="3048000"/>
            <a:ext cx="4114800" cy="838200"/>
          </a:xfrm>
          <a:prstGeom prst="cloudCallout">
            <a:avLst>
              <a:gd name="adj1" fmla="val -60648"/>
              <a:gd name="adj2" fmla="val 86366"/>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ar-JO" b="1" dirty="0">
                <a:solidFill>
                  <a:schemeClr val="bg2"/>
                </a:solidFill>
                <a:latin typeface="Arial" panose="020B0604020202020204" pitchFamily="34" charset="0"/>
                <a:cs typeface="Arial" panose="020B0604020202020204" pitchFamily="34" charset="0"/>
              </a:rPr>
              <a:t>عمل بطرس</a:t>
            </a:r>
            <a:endParaRPr lang="en-US" b="1" dirty="0">
              <a:solidFill>
                <a:schemeClr val="bg2"/>
              </a:solidFill>
              <a:latin typeface="Arial" panose="020B0604020202020204" pitchFamily="34" charset="0"/>
              <a:cs typeface="Arial" panose="020B0604020202020204" pitchFamily="34" charset="0"/>
            </a:endParaRPr>
          </a:p>
        </p:txBody>
      </p:sp>
      <p:sp>
        <p:nvSpPr>
          <p:cNvPr id="21515" name="Text Box 11"/>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latin typeface="Arial" panose="020B0604020202020204" pitchFamily="34" charset="0"/>
                <a:cs typeface="Arial" panose="020B0604020202020204" pitchFamily="34" charset="0"/>
              </a:rPr>
              <a:t>93</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dissolve">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dissolve">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dissolve">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dissolve">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dissolve">
                                      <p:cBhvr>
                                        <p:cTn id="32"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0" grpId="0" animBg="1"/>
      <p:bldP spid="21511" grpId="0" animBg="1"/>
      <p:bldP spid="215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Peter's Hou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1774825"/>
            <a:ext cx="6324600" cy="501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AutoShape 7"/>
          <p:cNvSpPr>
            <a:spLocks noChangeArrowheads="1"/>
          </p:cNvSpPr>
          <p:nvPr/>
        </p:nvSpPr>
        <p:spPr bwMode="auto">
          <a:xfrm>
            <a:off x="5157788" y="2667000"/>
            <a:ext cx="3757612" cy="1196975"/>
          </a:xfrm>
          <a:prstGeom prst="downArrowCallout">
            <a:avLst>
              <a:gd name="adj1" fmla="val 78481"/>
              <a:gd name="adj2" fmla="val 78481"/>
              <a:gd name="adj3" fmla="val 16667"/>
              <a:gd name="adj4" fmla="val 66667"/>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pic>
        <p:nvPicPr>
          <p:cNvPr id="39939" name="Picture 4" descr="Peter's Hou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09600"/>
            <a:ext cx="4419600" cy="316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343400" y="735013"/>
            <a:ext cx="4800600" cy="865187"/>
          </a:xfrm>
        </p:spPr>
        <p:txBody>
          <a:bodyPr/>
          <a:lstStyle/>
          <a:p>
            <a:pPr eaLnBrk="1" hangingPunct="1">
              <a:defRPr/>
            </a:pPr>
            <a:r>
              <a:rPr lang="ar-JO" sz="4000" dirty="0">
                <a:latin typeface="Arial" panose="020B0604020202020204" pitchFamily="34" charset="0"/>
                <a:cs typeface="Arial" panose="020B0604020202020204" pitchFamily="34" charset="0"/>
              </a:rPr>
              <a:t>كفرناحوم اليوم</a:t>
            </a:r>
            <a:endParaRPr lang="en-US" sz="4000" dirty="0">
              <a:latin typeface="Arial" panose="020B0604020202020204" pitchFamily="34" charset="0"/>
              <a:cs typeface="Arial" panose="020B0604020202020204" pitchFamily="34" charset="0"/>
            </a:endParaRPr>
          </a:p>
        </p:txBody>
      </p:sp>
      <p:sp>
        <p:nvSpPr>
          <p:cNvPr id="29699" name="Rectangle 3"/>
          <p:cNvSpPr>
            <a:spLocks noGrp="1" noChangeArrowheads="1"/>
          </p:cNvSpPr>
          <p:nvPr>
            <p:ph type="body" idx="1"/>
          </p:nvPr>
        </p:nvSpPr>
        <p:spPr>
          <a:xfrm>
            <a:off x="1600200" y="3200400"/>
            <a:ext cx="2819400" cy="838200"/>
          </a:xfrm>
          <a:solidFill>
            <a:srgbClr val="FF0000"/>
          </a:solidFill>
        </p:spPr>
        <p:txBody>
          <a:bodyPr/>
          <a:lstStyle/>
          <a:p>
            <a:pPr algn="r" rtl="1" eaLnBrk="1" hangingPunct="1">
              <a:defRPr/>
            </a:pPr>
            <a:r>
              <a:rPr lang="ar-JO" dirty="0">
                <a:latin typeface="Arial" panose="020B0604020202020204" pitchFamily="34" charset="0"/>
                <a:cs typeface="Arial" panose="020B0604020202020204" pitchFamily="34" charset="0"/>
              </a:rPr>
              <a:t>المجمع</a:t>
            </a:r>
            <a:endParaRPr lang="en-US" dirty="0">
              <a:latin typeface="Arial" panose="020B0604020202020204" pitchFamily="34" charset="0"/>
              <a:cs typeface="Arial" panose="020B0604020202020204" pitchFamily="34" charset="0"/>
            </a:endParaRPr>
          </a:p>
        </p:txBody>
      </p:sp>
      <p:sp>
        <p:nvSpPr>
          <p:cNvPr id="29702" name="Rectangle 6"/>
          <p:cNvSpPr>
            <a:spLocks noChangeArrowheads="1"/>
          </p:cNvSpPr>
          <p:nvPr/>
        </p:nvSpPr>
        <p:spPr bwMode="auto">
          <a:xfrm>
            <a:off x="5386388" y="2743200"/>
            <a:ext cx="3529012"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hlink"/>
              </a:buClr>
              <a:buSzPct val="65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بيت بطرس</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9704" name="AutoShape 8"/>
          <p:cNvSpPr>
            <a:spLocks noChangeArrowheads="1"/>
          </p:cNvSpPr>
          <p:nvPr/>
        </p:nvSpPr>
        <p:spPr bwMode="auto">
          <a:xfrm rot="2468651">
            <a:off x="4191000" y="3641725"/>
            <a:ext cx="966788" cy="628650"/>
          </a:xfrm>
          <a:prstGeom prst="notchedRightArrow">
            <a:avLst>
              <a:gd name="adj1" fmla="val 50000"/>
              <a:gd name="adj2" fmla="val 38447"/>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8001000" y="73025"/>
            <a:ext cx="97975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latin typeface="Arial" panose="020B0604020202020204" pitchFamily="34" charset="0"/>
                <a:cs typeface="Arial" panose="020B0604020202020204" pitchFamily="34" charset="0"/>
              </a:rPr>
              <a:t>91-93</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dirty="0">
                <a:latin typeface="Arial" panose="020B0604020202020204" pitchFamily="34" charset="0"/>
                <a:cs typeface="Arial" panose="020B0604020202020204" pitchFamily="34" charset="0"/>
              </a:rPr>
              <a:t>طبرية على بحر الجليل</a:t>
            </a:r>
            <a:endParaRPr lang="en-US" dirty="0">
              <a:latin typeface="Arial" panose="020B0604020202020204" pitchFamily="34" charset="0"/>
              <a:cs typeface="Arial" panose="020B0604020202020204" pitchFamily="34" charset="0"/>
            </a:endParaRPr>
          </a:p>
        </p:txBody>
      </p:sp>
      <p:sp>
        <p:nvSpPr>
          <p:cNvPr id="27652" name="Line 4"/>
          <p:cNvSpPr>
            <a:spLocks noChangeShapeType="1"/>
          </p:cNvSpPr>
          <p:nvPr/>
        </p:nvSpPr>
        <p:spPr bwMode="auto">
          <a:xfrm flipH="1">
            <a:off x="3962400" y="980728"/>
            <a:ext cx="1617712" cy="1686272"/>
          </a:xfrm>
          <a:prstGeom prst="line">
            <a:avLst/>
          </a:prstGeom>
          <a:noFill/>
          <a:ln w="76200">
            <a:solidFill>
              <a:schemeClr val="bg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27653"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solidFill>
                  <a:schemeClr val="bg2"/>
                </a:solidFill>
                <a:cs typeface="+mn-cs"/>
              </a:rPr>
              <a:t>88</a:t>
            </a:r>
            <a:endParaRPr lang="en-US" b="1" dirty="0">
              <a:solidFill>
                <a:schemeClr val="bg2"/>
              </a:solidFill>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أسفل الساحل .... طبرية</a:t>
            </a:r>
            <a:endParaRPr lang="en-US" dirty="0">
              <a:latin typeface="Arial" panose="020B0604020202020204" pitchFamily="34" charset="0"/>
              <a:cs typeface="Arial" panose="020B0604020202020204" pitchFamily="34" charset="0"/>
            </a:endParaRPr>
          </a:p>
        </p:txBody>
      </p:sp>
      <p:grpSp>
        <p:nvGrpSpPr>
          <p:cNvPr id="25609" name="Group 9"/>
          <p:cNvGrpSpPr>
            <a:grpSpLocks/>
          </p:cNvGrpSpPr>
          <p:nvPr/>
        </p:nvGrpSpPr>
        <p:grpSpPr bwMode="auto">
          <a:xfrm>
            <a:off x="0" y="1790700"/>
            <a:ext cx="9144000" cy="5075238"/>
            <a:chOff x="0" y="1128"/>
            <a:chExt cx="5760" cy="3197"/>
          </a:xfrm>
        </p:grpSpPr>
        <p:pic>
          <p:nvPicPr>
            <p:cNvPr id="44037" name="Picture 4" descr="Tiber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7"/>
              <a:ext cx="5760" cy="3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8" name="Picture 5" descr="Tiber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1128"/>
              <a:ext cx="3840" cy="3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603" name="Rectangle 3"/>
          <p:cNvSpPr>
            <a:spLocks noGrp="1" noChangeArrowheads="1"/>
          </p:cNvSpPr>
          <p:nvPr>
            <p:ph type="body" idx="1"/>
          </p:nvPr>
        </p:nvSpPr>
        <p:spPr>
          <a:xfrm>
            <a:off x="457200" y="2514600"/>
            <a:ext cx="7162800" cy="685800"/>
          </a:xfrm>
        </p:spPr>
        <p:txBody>
          <a:bodyPr/>
          <a:lstStyle/>
          <a:p>
            <a:pPr algn="r" rtl="1" eaLnBrk="1" hangingPunct="1">
              <a:defRPr/>
            </a:pPr>
            <a:r>
              <a:rPr lang="ar-JO" dirty="0">
                <a:latin typeface="Arial" panose="020B0604020202020204" pitchFamily="34" charset="0"/>
                <a:cs typeface="Arial" panose="020B0604020202020204" pitchFamily="34" charset="0"/>
              </a:rPr>
              <a:t>المدينة الأممية بامتياز</a:t>
            </a:r>
            <a:endParaRPr lang="en-US" dirty="0">
              <a:latin typeface="Arial" panose="020B0604020202020204" pitchFamily="34" charset="0"/>
              <a:cs typeface="Arial" panose="020B0604020202020204" pitchFamily="34" charset="0"/>
            </a:endParaRPr>
          </a:p>
        </p:txBody>
      </p:sp>
      <p:sp>
        <p:nvSpPr>
          <p:cNvPr id="25608" name="Line 8"/>
          <p:cNvSpPr>
            <a:spLocks noChangeShapeType="1"/>
          </p:cNvSpPr>
          <p:nvPr/>
        </p:nvSpPr>
        <p:spPr bwMode="auto">
          <a:xfrm>
            <a:off x="3048000" y="1295400"/>
            <a:ext cx="0" cy="55626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500"/>
                                        <p:tgtEl>
                                          <p:spTgt spid="2560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5609"/>
                                        </p:tgtEl>
                                        <p:attrNameLst>
                                          <p:attrName>style.visibility</p:attrName>
                                        </p:attrNameLst>
                                      </p:cBhvr>
                                      <p:to>
                                        <p:strVal val="visible"/>
                                      </p:to>
                                    </p:set>
                                    <p:animEffect transition="in" filter="dissolve">
                                      <p:cBhvr>
                                        <p:cTn id="11" dur="500"/>
                                        <p:tgtEl>
                                          <p:spTgt spid="25609"/>
                                        </p:tgtEl>
                                      </p:cBhvr>
                                    </p:animEffect>
                                  </p:childTnLst>
                                </p:cTn>
                              </p:par>
                            </p:childTnLst>
                          </p:cTn>
                        </p:par>
                        <p:par>
                          <p:cTn id="12" fill="hold" nodeType="afterGroup">
                            <p:stCondLst>
                              <p:cond delay="10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25603">
                                            <p:txEl>
                                              <p:pRg st="0" end="0"/>
                                            </p:txEl>
                                          </p:spTgt>
                                        </p:tgtEl>
                                        <p:attrNameLst>
                                          <p:attrName>style.visibility</p:attrName>
                                        </p:attrNameLst>
                                      </p:cBhvr>
                                      <p:to>
                                        <p:strVal val="visible"/>
                                      </p:to>
                                    </p:set>
                                    <p:anim calcmode="discrete" valueType="clr">
                                      <p:cBhvr override="childStyle">
                                        <p:cTn id="15" dur="500"/>
                                        <p:tgtEl>
                                          <p:spTgt spid="256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500"/>
                                        <p:tgtEl>
                                          <p:spTgt spid="25603">
                                            <p:txEl>
                                              <p:pRg st="0" end="0"/>
                                            </p:txEl>
                                          </p:spTgt>
                                        </p:tgtEl>
                                        <p:attrNameLst>
                                          <p:attrName>fillcolor</p:attrName>
                                        </p:attrNameLst>
                                      </p:cBhvr>
                                      <p:tavLst>
                                        <p:tav tm="0">
                                          <p:val>
                                            <p:clrVal>
                                              <a:schemeClr val="accent2"/>
                                            </p:clrVal>
                                          </p:val>
                                        </p:tav>
                                        <p:tav tm="50000">
                                          <p:val>
                                            <p:clrVal>
                                              <a:schemeClr val="hlink"/>
                                            </p:clrVal>
                                          </p:val>
                                        </p:tav>
                                      </p:tavLst>
                                    </p:anim>
                                    <p:set>
                                      <p:cBhvr>
                                        <p:cTn id="17" dur="500"/>
                                        <p:tgtEl>
                                          <p:spTgt spid="2560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ext Box 1"/>
          <p:cNvSpPr txBox="1"/>
          <p:nvPr/>
        </p:nvSpPr>
        <p:spPr>
          <a:xfrm>
            <a:off x="182086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متى. ٤:١١-١٦</a:t>
            </a:r>
          </a:p>
        </p:txBody>
      </p:sp>
      <p:sp>
        <p:nvSpPr>
          <p:cNvPr id="759"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760" name="Text Box 3"/>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04</a:t>
            </a:r>
          </a:p>
        </p:txBody>
      </p:sp>
      <p:sp>
        <p:nvSpPr>
          <p:cNvPr id="761" name="Text Box 4"/>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
        <p:nvSpPr>
          <p:cNvPr id="762" name="Text Box 5"/>
          <p:cNvSpPr txBox="1"/>
          <p:nvPr/>
        </p:nvSpPr>
        <p:spPr>
          <a:xfrm>
            <a:off x="582612" y="5813425"/>
            <a:ext cx="8197851" cy="523216"/>
          </a:xfrm>
          <a:prstGeom prst="rect">
            <a:avLst/>
          </a:prstGeom>
          <a:ln w="12700">
            <a:miter lim="400000"/>
          </a:ln>
          <a:effectLst>
            <a:outerShdw blurRad="63500" dist="57501" dir="3723739"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600"/>
              </a:spcBef>
              <a:spcAft>
                <a:spcPts val="0"/>
              </a:spcAft>
              <a:buClrTx/>
              <a:buSzTx/>
              <a:buFontTx/>
              <a:buNone/>
              <a:tabLst/>
              <a:defRPr/>
            </a:pPr>
            <a:r>
              <a:rPr kumimoji="0" sz="2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مشاهد رآها المخلص بعينه.</a:t>
            </a:r>
          </a:p>
        </p:txBody>
      </p:sp>
      <p:sp>
        <p:nvSpPr>
          <p:cNvPr id="763" name="Text Box 6"/>
          <p:cNvSpPr txBox="1"/>
          <p:nvPr/>
        </p:nvSpPr>
        <p:spPr>
          <a:xfrm>
            <a:off x="577850" y="5410200"/>
            <a:ext cx="8197850" cy="523216"/>
          </a:xfrm>
          <a:prstGeom prst="rect">
            <a:avLst/>
          </a:prstGeom>
          <a:ln w="12700">
            <a:miter lim="400000"/>
          </a:ln>
          <a:effectLst>
            <a:outerShdw blurRad="63500" dist="57501" dir="3723739"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600"/>
              </a:spcBef>
              <a:defRPr sz="2800">
                <a:solidFill>
                  <a:srgbClr val="FFFF00"/>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600"/>
              </a:spcBef>
              <a:spcAft>
                <a:spcPts val="0"/>
              </a:spcAft>
              <a:buClrTx/>
              <a:buSzTx/>
              <a:buFontTx/>
              <a:buNone/>
              <a:tabLst/>
              <a:defRPr/>
            </a:pPr>
            <a:r>
              <a:rPr kumimoji="0" sz="2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خلفية حياة إلهنا اليومية…. </a:t>
            </a:r>
          </a:p>
        </p:txBody>
      </p:sp>
      <p:grpSp>
        <p:nvGrpSpPr>
          <p:cNvPr id="766" name="Group"/>
          <p:cNvGrpSpPr/>
          <p:nvPr/>
        </p:nvGrpSpPr>
        <p:grpSpPr>
          <a:xfrm>
            <a:off x="3962400" y="533395"/>
            <a:ext cx="4419600" cy="2849572"/>
            <a:chOff x="0" y="-2"/>
            <a:chExt cx="4419600" cy="2849571"/>
          </a:xfrm>
        </p:grpSpPr>
        <p:pic>
          <p:nvPicPr>
            <p:cNvPr id="764" name="Picture 8" descr="Picture 8"/>
            <p:cNvPicPr>
              <a:picLocks noChangeAspect="1"/>
            </p:cNvPicPr>
            <p:nvPr/>
          </p:nvPicPr>
          <p:blipFill>
            <a:blip r:embed="rId3"/>
            <a:srcRect b="17454"/>
            <a:stretch>
              <a:fillRect/>
            </a:stretch>
          </p:blipFill>
          <p:spPr>
            <a:xfrm>
              <a:off x="0" y="-2"/>
              <a:ext cx="4419600" cy="2849571"/>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65" name="Text Box 9"/>
            <p:cNvSpPr txBox="1"/>
            <p:nvPr/>
          </p:nvSpPr>
          <p:spPr>
            <a:xfrm>
              <a:off x="882291" y="2387529"/>
              <a:ext cx="3475544"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تلال بالقرب من كفر ناحوم</a:t>
              </a:r>
            </a:p>
          </p:txBody>
        </p:sp>
      </p:grpSp>
      <p:grpSp>
        <p:nvGrpSpPr>
          <p:cNvPr id="769" name="Group"/>
          <p:cNvGrpSpPr/>
          <p:nvPr/>
        </p:nvGrpSpPr>
        <p:grpSpPr>
          <a:xfrm>
            <a:off x="1066800" y="685800"/>
            <a:ext cx="3198817" cy="2286000"/>
            <a:chOff x="0" y="0"/>
            <a:chExt cx="3198816" cy="2286000"/>
          </a:xfrm>
        </p:grpSpPr>
        <p:pic>
          <p:nvPicPr>
            <p:cNvPr id="767" name="Picture 11" descr="Picture 11"/>
            <p:cNvPicPr>
              <a:picLocks noChangeAspect="1"/>
            </p:cNvPicPr>
            <p:nvPr/>
          </p:nvPicPr>
          <p:blipFill>
            <a:blip r:embed="rId4"/>
            <a:stretch>
              <a:fillRect/>
            </a:stretch>
          </p:blipFill>
          <p:spPr>
            <a:xfrm>
              <a:off x="0" y="0"/>
              <a:ext cx="3198816" cy="2286000"/>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68" name="Text Box 12"/>
            <p:cNvSpPr txBox="1"/>
            <p:nvPr/>
          </p:nvSpPr>
          <p:spPr>
            <a:xfrm>
              <a:off x="139624" y="1878317"/>
              <a:ext cx="3001319"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رعاة بالقرب من بيت لحم</a:t>
              </a:r>
            </a:p>
          </p:txBody>
        </p:sp>
      </p:grpSp>
      <p:grpSp>
        <p:nvGrpSpPr>
          <p:cNvPr id="772" name="Group"/>
          <p:cNvGrpSpPr/>
          <p:nvPr/>
        </p:nvGrpSpPr>
        <p:grpSpPr>
          <a:xfrm>
            <a:off x="685800" y="3200396"/>
            <a:ext cx="3124200" cy="2079023"/>
            <a:chOff x="0" y="-1"/>
            <a:chExt cx="3124200" cy="2079022"/>
          </a:xfrm>
        </p:grpSpPr>
        <p:pic>
          <p:nvPicPr>
            <p:cNvPr id="770" name="Picture 14" descr="Picture 14"/>
            <p:cNvPicPr>
              <a:picLocks noChangeAspect="1"/>
            </p:cNvPicPr>
            <p:nvPr/>
          </p:nvPicPr>
          <p:blipFill>
            <a:blip r:embed="rId5"/>
            <a:stretch>
              <a:fillRect/>
            </a:stretch>
          </p:blipFill>
          <p:spPr>
            <a:xfrm>
              <a:off x="0" y="-1"/>
              <a:ext cx="3124200" cy="2079022"/>
            </a:xfrm>
            <a:prstGeom prst="rect">
              <a:avLst/>
            </a:prstGeom>
            <a:ln w="76200" cap="flat">
              <a:solidFill>
                <a:schemeClr val="accent2"/>
              </a:solidFill>
              <a:prstDash val="solid"/>
              <a:miter lim="800000"/>
            </a:ln>
            <a:effectLst>
              <a:outerShdw blurRad="63500" dist="89802" dir="2700000" rotWithShape="0">
                <a:srgbClr val="0A0A0A">
                  <a:alpha val="74996"/>
                </a:srgbClr>
              </a:outerShdw>
            </a:effectLst>
          </p:spPr>
        </p:pic>
        <p:sp>
          <p:nvSpPr>
            <p:cNvPr id="771" name="Text Box 15"/>
            <p:cNvSpPr txBox="1"/>
            <p:nvPr/>
          </p:nvSpPr>
          <p:spPr>
            <a:xfrm>
              <a:off x="421111" y="1766878"/>
              <a:ext cx="2635922"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جنوب نهر الأردن</a:t>
              </a:r>
            </a:p>
          </p:txBody>
        </p:sp>
      </p:grpSp>
      <p:grpSp>
        <p:nvGrpSpPr>
          <p:cNvPr id="787" name="Group"/>
          <p:cNvGrpSpPr/>
          <p:nvPr/>
        </p:nvGrpSpPr>
        <p:grpSpPr>
          <a:xfrm>
            <a:off x="8005760" y="3427408"/>
            <a:ext cx="952505" cy="1241431"/>
            <a:chOff x="0" y="-2"/>
            <a:chExt cx="952504" cy="1241429"/>
          </a:xfrm>
        </p:grpSpPr>
        <p:sp>
          <p:nvSpPr>
            <p:cNvPr id="773" name="AutoShape 1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774" name="Rectangle 1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775" name="Line 1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76" name="Line 2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77" name="Line 2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78" name="Line 2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79" name="Line 2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80" name="Text Box 2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781" name="Rectangle 2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782" name="Line 2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83" name="Line 2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784" name="Rectangle 2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785" name="Rectangle 2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786" name="Text Box 30"/>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grpSp>
        <p:nvGrpSpPr>
          <p:cNvPr id="790" name="Group"/>
          <p:cNvGrpSpPr/>
          <p:nvPr/>
        </p:nvGrpSpPr>
        <p:grpSpPr>
          <a:xfrm>
            <a:off x="4160836" y="3292475"/>
            <a:ext cx="3687768" cy="2087569"/>
            <a:chOff x="-1" y="0"/>
            <a:chExt cx="3687767" cy="2087567"/>
          </a:xfrm>
        </p:grpSpPr>
        <p:pic>
          <p:nvPicPr>
            <p:cNvPr id="788" name="Picture 32" descr="Picture 32"/>
            <p:cNvPicPr>
              <a:picLocks noChangeAspect="1"/>
            </p:cNvPicPr>
            <p:nvPr/>
          </p:nvPicPr>
          <p:blipFill>
            <a:blip r:embed="rId6"/>
            <a:stretch>
              <a:fillRect/>
            </a:stretch>
          </p:blipFill>
          <p:spPr>
            <a:xfrm>
              <a:off x="-1" y="0"/>
              <a:ext cx="3687767" cy="2087567"/>
            </a:xfrm>
            <a:prstGeom prst="rect">
              <a:avLst/>
            </a:prstGeom>
            <a:ln w="76200" cap="flat">
              <a:solidFill>
                <a:schemeClr val="accent2"/>
              </a:solidFill>
              <a:prstDash val="solid"/>
              <a:miter lim="800000"/>
            </a:ln>
            <a:effectLst>
              <a:outerShdw blurRad="63500" dist="89802" dir="2700000" rotWithShape="0">
                <a:srgbClr val="1A0004">
                  <a:alpha val="74996"/>
                </a:srgbClr>
              </a:outerShdw>
            </a:effectLst>
          </p:spPr>
        </p:pic>
        <p:sp>
          <p:nvSpPr>
            <p:cNvPr id="789" name="Text Box 33"/>
            <p:cNvSpPr txBox="1"/>
            <p:nvPr/>
          </p:nvSpPr>
          <p:spPr>
            <a:xfrm>
              <a:off x="891855" y="1739897"/>
              <a:ext cx="2731138" cy="307773"/>
            </a:xfrm>
            <a:prstGeom prst="rect">
              <a:avLst/>
            </a:prstGeom>
            <a:noFill/>
            <a:ln w="12700" cap="flat">
              <a:noFill/>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r" rtl="1">
                <a:spcBef>
                  <a:spcPts val="800"/>
                </a:spcBef>
                <a:defRPr sz="1400">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بركة بيت حسدا</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63"/>
                                        </p:tgtEl>
                                        <p:attrNameLst>
                                          <p:attrName>style.visibility</p:attrName>
                                        </p:attrNameLst>
                                      </p:cBhvr>
                                      <p:to>
                                        <p:strVal val="visible"/>
                                      </p:to>
                                    </p:set>
                                    <p:animEffect transition="in" filter="wipe(left)">
                                      <p:cBhvr>
                                        <p:cTn id="7" dur="1000"/>
                                        <p:tgtEl>
                                          <p:spTgt spid="763"/>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762"/>
                                        </p:tgtEl>
                                        <p:attrNameLst>
                                          <p:attrName>style.visibility</p:attrName>
                                        </p:attrNameLst>
                                      </p:cBhvr>
                                      <p:to>
                                        <p:strVal val="visible"/>
                                      </p:to>
                                    </p:set>
                                    <p:animEffect transition="in" filter="wipe(left)">
                                      <p:cBhvr>
                                        <p:cTn id="11" dur="1000"/>
                                        <p:tgtEl>
                                          <p:spTgt spid="762"/>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766"/>
                                        </p:tgtEl>
                                        <p:attrNameLst>
                                          <p:attrName>style.visibility</p:attrName>
                                        </p:attrNameLst>
                                      </p:cBhvr>
                                      <p:to>
                                        <p:strVal val="visible"/>
                                      </p:to>
                                    </p:set>
                                    <p:animEffect transition="in" filter="fade">
                                      <p:cBhvr>
                                        <p:cTn id="15" dur="1000"/>
                                        <p:tgtEl>
                                          <p:spTgt spid="766"/>
                                        </p:tgtEl>
                                      </p:cBhvr>
                                    </p:animEffect>
                                  </p:childTnLst>
                                </p:cTn>
                              </p:par>
                            </p:childTnLst>
                          </p:cTn>
                        </p:par>
                        <p:par>
                          <p:cTn id="16" fill="hold">
                            <p:stCondLst>
                              <p:cond delay="3000"/>
                            </p:stCondLst>
                            <p:childTnLst>
                              <p:par>
                                <p:cTn id="17" presetID="10" presetClass="entr" fill="hold" grpId="0" nodeType="afterEffect">
                                  <p:stCondLst>
                                    <p:cond delay="0"/>
                                  </p:stCondLst>
                                  <p:iterate>
                                    <p:tmAbs val="0"/>
                                  </p:iterate>
                                  <p:childTnLst>
                                    <p:set>
                                      <p:cBhvr>
                                        <p:cTn id="18" fill="hold"/>
                                        <p:tgtEl>
                                          <p:spTgt spid="772"/>
                                        </p:tgtEl>
                                        <p:attrNameLst>
                                          <p:attrName>style.visibility</p:attrName>
                                        </p:attrNameLst>
                                      </p:cBhvr>
                                      <p:to>
                                        <p:strVal val="visible"/>
                                      </p:to>
                                    </p:set>
                                    <p:animEffect transition="in" filter="fade">
                                      <p:cBhvr>
                                        <p:cTn id="19" dur="1000"/>
                                        <p:tgtEl>
                                          <p:spTgt spid="772"/>
                                        </p:tgtEl>
                                      </p:cBhvr>
                                    </p:animEffect>
                                  </p:childTnLst>
                                </p:cTn>
                              </p:par>
                            </p:childTnLst>
                          </p:cTn>
                        </p:par>
                        <p:par>
                          <p:cTn id="20" fill="hold">
                            <p:stCondLst>
                              <p:cond delay="4000"/>
                            </p:stCondLst>
                            <p:childTnLst>
                              <p:par>
                                <p:cTn id="21" presetID="10" presetClass="entr" fill="hold" grpId="0" nodeType="afterEffect">
                                  <p:stCondLst>
                                    <p:cond delay="1000"/>
                                  </p:stCondLst>
                                  <p:iterate>
                                    <p:tmAbs val="0"/>
                                  </p:iterate>
                                  <p:childTnLst>
                                    <p:set>
                                      <p:cBhvr>
                                        <p:cTn id="22" fill="hold"/>
                                        <p:tgtEl>
                                          <p:spTgt spid="790"/>
                                        </p:tgtEl>
                                        <p:attrNameLst>
                                          <p:attrName>style.visibility</p:attrName>
                                        </p:attrNameLst>
                                      </p:cBhvr>
                                      <p:to>
                                        <p:strVal val="visible"/>
                                      </p:to>
                                    </p:set>
                                    <p:animEffect transition="in" filter="fade">
                                      <p:cBhvr>
                                        <p:cTn id="23" dur="1000"/>
                                        <p:tgtEl>
                                          <p:spTgt spid="790"/>
                                        </p:tgtEl>
                                      </p:cBhvr>
                                    </p:animEffect>
                                  </p:childTnLst>
                                </p:cTn>
                              </p:par>
                            </p:childTnLst>
                          </p:cTn>
                        </p:par>
                        <p:par>
                          <p:cTn id="24" fill="hold">
                            <p:stCondLst>
                              <p:cond delay="6000"/>
                            </p:stCondLst>
                            <p:childTnLst>
                              <p:par>
                                <p:cTn id="25" presetID="10" presetClass="entr" fill="hold" grpId="0" nodeType="afterEffect">
                                  <p:stCondLst>
                                    <p:cond delay="0"/>
                                  </p:stCondLst>
                                  <p:iterate>
                                    <p:tmAbs val="0"/>
                                  </p:iterate>
                                  <p:childTnLst>
                                    <p:set>
                                      <p:cBhvr>
                                        <p:cTn id="26" fill="hold"/>
                                        <p:tgtEl>
                                          <p:spTgt spid="769"/>
                                        </p:tgtEl>
                                        <p:attrNameLst>
                                          <p:attrName>style.visibility</p:attrName>
                                        </p:attrNameLst>
                                      </p:cBhvr>
                                      <p:to>
                                        <p:strVal val="visible"/>
                                      </p:to>
                                    </p:set>
                                    <p:animEffect transition="in" filter="fade">
                                      <p:cBhvr>
                                        <p:cTn id="27"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0" animBg="1" advAuto="0"/>
      <p:bldP spid="763" grpId="0" animBg="1" advAuto="0"/>
      <p:bldP spid="766" grpId="0" animBg="1" advAuto="0"/>
      <p:bldP spid="769" grpId="0" animBg="1" advAuto="0"/>
      <p:bldP spid="772" grpId="0" animBg="1" advAuto="0"/>
      <p:bldP spid="79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sp>
        <p:nvSpPr>
          <p:cNvPr id="795" name="Text Box 2"/>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796" name="Text Box 3"/>
          <p:cNvSpPr txBox="1"/>
          <p:nvPr/>
        </p:nvSpPr>
        <p:spPr>
          <a:xfrm>
            <a:off x="8651989" y="6436310"/>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9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6</a:t>
            </a:r>
          </a:p>
        </p:txBody>
      </p:sp>
      <p:grpSp>
        <p:nvGrpSpPr>
          <p:cNvPr id="799" name="Group"/>
          <p:cNvGrpSpPr/>
          <p:nvPr/>
        </p:nvGrpSpPr>
        <p:grpSpPr>
          <a:xfrm>
            <a:off x="2530474" y="2001837"/>
            <a:ext cx="2336806" cy="412589"/>
            <a:chOff x="0" y="0"/>
            <a:chExt cx="2336805" cy="412588"/>
          </a:xfrm>
        </p:grpSpPr>
        <p:sp>
          <p:nvSpPr>
            <p:cNvPr id="797" name="Oval 5"/>
            <p:cNvSpPr/>
            <p:nvPr/>
          </p:nvSpPr>
          <p:spPr>
            <a:xfrm>
              <a:off x="2004560" y="134987"/>
              <a:ext cx="211229" cy="211223"/>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798" name="AutoShape 6"/>
            <p:cNvSpPr txBox="1"/>
            <p:nvPr/>
          </p:nvSpPr>
          <p:spPr>
            <a:xfrm>
              <a:off x="-1" y="-1"/>
              <a:ext cx="2336807" cy="412589"/>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2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الناصرة</a:t>
              </a:r>
            </a:p>
          </p:txBody>
        </p:sp>
      </p:grpSp>
      <p:grpSp>
        <p:nvGrpSpPr>
          <p:cNvPr id="802" name="Group"/>
          <p:cNvGrpSpPr/>
          <p:nvPr/>
        </p:nvGrpSpPr>
        <p:grpSpPr>
          <a:xfrm>
            <a:off x="4411661" y="4132261"/>
            <a:ext cx="2336806" cy="412589"/>
            <a:chOff x="0" y="-1"/>
            <a:chExt cx="2336804" cy="412588"/>
          </a:xfrm>
        </p:grpSpPr>
        <p:sp>
          <p:nvSpPr>
            <p:cNvPr id="800" name="Oval 8"/>
            <p:cNvSpPr/>
            <p:nvPr/>
          </p:nvSpPr>
          <p:spPr>
            <a:xfrm>
              <a:off x="105134" y="91753"/>
              <a:ext cx="211231" cy="210411"/>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801" name="AutoShape 9"/>
            <p:cNvSpPr txBox="1"/>
            <p:nvPr/>
          </p:nvSpPr>
          <p:spPr>
            <a:xfrm>
              <a:off x="-1" y="-2"/>
              <a:ext cx="2336805" cy="412590"/>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2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أورشليم</a:t>
              </a:r>
            </a:p>
          </p:txBody>
        </p:sp>
      </p:grpSp>
      <p:grpSp>
        <p:nvGrpSpPr>
          <p:cNvPr id="805" name="Group"/>
          <p:cNvGrpSpPr/>
          <p:nvPr/>
        </p:nvGrpSpPr>
        <p:grpSpPr>
          <a:xfrm>
            <a:off x="2171698" y="4383086"/>
            <a:ext cx="2336808" cy="400105"/>
            <a:chOff x="-1" y="-1"/>
            <a:chExt cx="2336807" cy="400104"/>
          </a:xfrm>
        </p:grpSpPr>
        <p:sp>
          <p:nvSpPr>
            <p:cNvPr id="803" name="Oval 11"/>
            <p:cNvSpPr/>
            <p:nvPr/>
          </p:nvSpPr>
          <p:spPr>
            <a:xfrm>
              <a:off x="2036323" y="116734"/>
              <a:ext cx="211229" cy="209817"/>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804" name="Text Box 12"/>
            <p:cNvSpPr txBox="1"/>
            <p:nvPr/>
          </p:nvSpPr>
          <p:spPr>
            <a:xfrm>
              <a:off x="-1" y="-1"/>
              <a:ext cx="2336807" cy="400104"/>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2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بيت لحم </a:t>
              </a:r>
            </a:p>
          </p:txBody>
        </p:sp>
      </p:grpSp>
      <p:sp>
        <p:nvSpPr>
          <p:cNvPr id="806" name="AutoShape 13"/>
          <p:cNvSpPr/>
          <p:nvPr/>
        </p:nvSpPr>
        <p:spPr>
          <a:xfrm>
            <a:off x="4343400" y="1287461"/>
            <a:ext cx="1074739" cy="1517653"/>
          </a:xfrm>
          <a:custGeom>
            <a:avLst/>
            <a:gdLst/>
            <a:ahLst/>
            <a:cxnLst>
              <a:cxn ang="0">
                <a:pos x="wd2" y="hd2"/>
              </a:cxn>
              <a:cxn ang="5400000">
                <a:pos x="wd2" y="hd2"/>
              </a:cxn>
              <a:cxn ang="10800000">
                <a:pos x="wd2" y="hd2"/>
              </a:cxn>
              <a:cxn ang="16200000">
                <a:pos x="wd2" y="hd2"/>
              </a:cxn>
            </a:cxnLst>
            <a:rect l="0" t="0" r="r" b="b"/>
            <a:pathLst>
              <a:path w="21600" h="21600" extrusionOk="0">
                <a:moveTo>
                  <a:pt x="415" y="15348"/>
                </a:moveTo>
                <a:cubicBezTo>
                  <a:pt x="893" y="15416"/>
                  <a:pt x="1085" y="15619"/>
                  <a:pt x="1531" y="15822"/>
                </a:cubicBezTo>
                <a:cubicBezTo>
                  <a:pt x="1691" y="16025"/>
                  <a:pt x="1882" y="16251"/>
                  <a:pt x="2138" y="16431"/>
                </a:cubicBezTo>
                <a:cubicBezTo>
                  <a:pt x="2393" y="17357"/>
                  <a:pt x="3063" y="18237"/>
                  <a:pt x="3414" y="19185"/>
                </a:cubicBezTo>
                <a:cubicBezTo>
                  <a:pt x="3542" y="19614"/>
                  <a:pt x="3669" y="20133"/>
                  <a:pt x="4180" y="20449"/>
                </a:cubicBezTo>
                <a:cubicBezTo>
                  <a:pt x="4403" y="21149"/>
                  <a:pt x="5775" y="21374"/>
                  <a:pt x="6636" y="21600"/>
                </a:cubicBezTo>
                <a:cubicBezTo>
                  <a:pt x="7402" y="21532"/>
                  <a:pt x="8232" y="21532"/>
                  <a:pt x="9029" y="21487"/>
                </a:cubicBezTo>
                <a:cubicBezTo>
                  <a:pt x="9253" y="21465"/>
                  <a:pt x="9604" y="21352"/>
                  <a:pt x="9859" y="21307"/>
                </a:cubicBezTo>
                <a:cubicBezTo>
                  <a:pt x="10018" y="21261"/>
                  <a:pt x="10369" y="21171"/>
                  <a:pt x="10369" y="21171"/>
                </a:cubicBezTo>
                <a:cubicBezTo>
                  <a:pt x="10688" y="20968"/>
                  <a:pt x="10944" y="20878"/>
                  <a:pt x="11135" y="20584"/>
                </a:cubicBezTo>
                <a:cubicBezTo>
                  <a:pt x="11199" y="20449"/>
                  <a:pt x="11326" y="20223"/>
                  <a:pt x="11326" y="20223"/>
                </a:cubicBezTo>
                <a:cubicBezTo>
                  <a:pt x="11231" y="19930"/>
                  <a:pt x="11231" y="19749"/>
                  <a:pt x="10975" y="19546"/>
                </a:cubicBezTo>
                <a:cubicBezTo>
                  <a:pt x="10593" y="18869"/>
                  <a:pt x="10720" y="17740"/>
                  <a:pt x="11326" y="17086"/>
                </a:cubicBezTo>
                <a:cubicBezTo>
                  <a:pt x="11518" y="16838"/>
                  <a:pt x="11614" y="16680"/>
                  <a:pt x="11996" y="16612"/>
                </a:cubicBezTo>
                <a:cubicBezTo>
                  <a:pt x="12156" y="16567"/>
                  <a:pt x="12507" y="16476"/>
                  <a:pt x="12507" y="16476"/>
                </a:cubicBezTo>
                <a:cubicBezTo>
                  <a:pt x="13432" y="16567"/>
                  <a:pt x="13113" y="16612"/>
                  <a:pt x="13783" y="16905"/>
                </a:cubicBezTo>
                <a:cubicBezTo>
                  <a:pt x="14134" y="17289"/>
                  <a:pt x="15059" y="17605"/>
                  <a:pt x="15729" y="17740"/>
                </a:cubicBezTo>
                <a:cubicBezTo>
                  <a:pt x="16272" y="17695"/>
                  <a:pt x="16718" y="17695"/>
                  <a:pt x="17101" y="17379"/>
                </a:cubicBezTo>
                <a:cubicBezTo>
                  <a:pt x="17388" y="16657"/>
                  <a:pt x="17038" y="15822"/>
                  <a:pt x="17708" y="15213"/>
                </a:cubicBezTo>
                <a:cubicBezTo>
                  <a:pt x="17835" y="14761"/>
                  <a:pt x="18027" y="13836"/>
                  <a:pt x="18729" y="13723"/>
                </a:cubicBezTo>
                <a:cubicBezTo>
                  <a:pt x="19111" y="13362"/>
                  <a:pt x="18569" y="13768"/>
                  <a:pt x="19143" y="13542"/>
                </a:cubicBezTo>
                <a:cubicBezTo>
                  <a:pt x="19367" y="13429"/>
                  <a:pt x="19877" y="13023"/>
                  <a:pt x="20069" y="12865"/>
                </a:cubicBezTo>
                <a:cubicBezTo>
                  <a:pt x="20260" y="12482"/>
                  <a:pt x="20483" y="12053"/>
                  <a:pt x="20770" y="11737"/>
                </a:cubicBezTo>
                <a:cubicBezTo>
                  <a:pt x="20930" y="10992"/>
                  <a:pt x="21313" y="10292"/>
                  <a:pt x="21600" y="9570"/>
                </a:cubicBezTo>
                <a:cubicBezTo>
                  <a:pt x="21536" y="8961"/>
                  <a:pt x="21568" y="8554"/>
                  <a:pt x="20834" y="8238"/>
                </a:cubicBezTo>
                <a:cubicBezTo>
                  <a:pt x="20739" y="8261"/>
                  <a:pt x="20611" y="8351"/>
                  <a:pt x="20579" y="8306"/>
                </a:cubicBezTo>
                <a:cubicBezTo>
                  <a:pt x="20515" y="8238"/>
                  <a:pt x="20770" y="8216"/>
                  <a:pt x="20770" y="8171"/>
                </a:cubicBezTo>
                <a:cubicBezTo>
                  <a:pt x="20770" y="8058"/>
                  <a:pt x="20483" y="7561"/>
                  <a:pt x="20419" y="7448"/>
                </a:cubicBezTo>
                <a:cubicBezTo>
                  <a:pt x="20515" y="6658"/>
                  <a:pt x="20643" y="5868"/>
                  <a:pt x="20834" y="5101"/>
                </a:cubicBezTo>
                <a:cubicBezTo>
                  <a:pt x="20898" y="4785"/>
                  <a:pt x="21090" y="4198"/>
                  <a:pt x="21090" y="4198"/>
                </a:cubicBezTo>
                <a:cubicBezTo>
                  <a:pt x="20962" y="3431"/>
                  <a:pt x="20866" y="3092"/>
                  <a:pt x="19909" y="2754"/>
                </a:cubicBezTo>
                <a:cubicBezTo>
                  <a:pt x="19494" y="2596"/>
                  <a:pt x="18952" y="2528"/>
                  <a:pt x="18537" y="2460"/>
                </a:cubicBezTo>
                <a:cubicBezTo>
                  <a:pt x="18314" y="2415"/>
                  <a:pt x="17867" y="2347"/>
                  <a:pt x="17867" y="2347"/>
                </a:cubicBezTo>
                <a:cubicBezTo>
                  <a:pt x="17516" y="2054"/>
                  <a:pt x="17038" y="1828"/>
                  <a:pt x="16750" y="1557"/>
                </a:cubicBezTo>
                <a:cubicBezTo>
                  <a:pt x="16399" y="1241"/>
                  <a:pt x="16144" y="903"/>
                  <a:pt x="15729" y="655"/>
                </a:cubicBezTo>
                <a:cubicBezTo>
                  <a:pt x="15602" y="361"/>
                  <a:pt x="15347" y="226"/>
                  <a:pt x="14964" y="181"/>
                </a:cubicBezTo>
                <a:cubicBezTo>
                  <a:pt x="14326" y="0"/>
                  <a:pt x="14613" y="68"/>
                  <a:pt x="14134" y="0"/>
                </a:cubicBezTo>
                <a:cubicBezTo>
                  <a:pt x="13847" y="45"/>
                  <a:pt x="13368" y="181"/>
                  <a:pt x="13368" y="181"/>
                </a:cubicBezTo>
                <a:cubicBezTo>
                  <a:pt x="13177" y="609"/>
                  <a:pt x="13113" y="1151"/>
                  <a:pt x="12762" y="1557"/>
                </a:cubicBezTo>
                <a:cubicBezTo>
                  <a:pt x="12188" y="2167"/>
                  <a:pt x="11326" y="2596"/>
                  <a:pt x="10625" y="3115"/>
                </a:cubicBezTo>
                <a:cubicBezTo>
                  <a:pt x="9891" y="3611"/>
                  <a:pt x="9157" y="4198"/>
                  <a:pt x="8327" y="4627"/>
                </a:cubicBezTo>
                <a:cubicBezTo>
                  <a:pt x="7721" y="4898"/>
                  <a:pt x="6413" y="5214"/>
                  <a:pt x="5711" y="5417"/>
                </a:cubicBezTo>
                <a:cubicBezTo>
                  <a:pt x="5169" y="5710"/>
                  <a:pt x="4818" y="5981"/>
                  <a:pt x="4499" y="6433"/>
                </a:cubicBezTo>
                <a:cubicBezTo>
                  <a:pt x="4307" y="6907"/>
                  <a:pt x="4148" y="7381"/>
                  <a:pt x="3988" y="7877"/>
                </a:cubicBezTo>
                <a:cubicBezTo>
                  <a:pt x="3956" y="7990"/>
                  <a:pt x="3797" y="9096"/>
                  <a:pt x="3669" y="9141"/>
                </a:cubicBezTo>
                <a:cubicBezTo>
                  <a:pt x="3414" y="9186"/>
                  <a:pt x="3127" y="9254"/>
                  <a:pt x="2903" y="9322"/>
                </a:cubicBezTo>
                <a:cubicBezTo>
                  <a:pt x="2552" y="9525"/>
                  <a:pt x="2361" y="9750"/>
                  <a:pt x="2201" y="10044"/>
                </a:cubicBezTo>
                <a:cubicBezTo>
                  <a:pt x="2074" y="10405"/>
                  <a:pt x="1978" y="10721"/>
                  <a:pt x="1946" y="11127"/>
                </a:cubicBezTo>
                <a:cubicBezTo>
                  <a:pt x="2010" y="11556"/>
                  <a:pt x="2042" y="12008"/>
                  <a:pt x="2201" y="12459"/>
                </a:cubicBezTo>
                <a:cubicBezTo>
                  <a:pt x="2138" y="13091"/>
                  <a:pt x="2297" y="13204"/>
                  <a:pt x="1691" y="13542"/>
                </a:cubicBezTo>
                <a:cubicBezTo>
                  <a:pt x="1404" y="13836"/>
                  <a:pt x="925" y="13971"/>
                  <a:pt x="606" y="14265"/>
                </a:cubicBezTo>
                <a:cubicBezTo>
                  <a:pt x="415" y="14581"/>
                  <a:pt x="223" y="14874"/>
                  <a:pt x="0" y="15167"/>
                </a:cubicBezTo>
                <a:cubicBezTo>
                  <a:pt x="128" y="15596"/>
                  <a:pt x="542" y="15596"/>
                  <a:pt x="1181" y="15709"/>
                </a:cubicBezTo>
                <a:cubicBezTo>
                  <a:pt x="1308" y="15732"/>
                  <a:pt x="1755" y="15822"/>
                  <a:pt x="1627" y="15822"/>
                </a:cubicBezTo>
              </a:path>
            </a:pathLst>
          </a:custGeom>
          <a:ln w="38100">
            <a:solidFill>
              <a:srgbClr val="FFFFFF"/>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07" name="Text Box 14"/>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05</a:t>
            </a:r>
          </a:p>
        </p:txBody>
      </p:sp>
      <p:sp>
        <p:nvSpPr>
          <p:cNvPr id="808" name="Text Box 15"/>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pic>
        <p:nvPicPr>
          <p:cNvPr id="809" name="Picture 16" descr="Picture 16"/>
          <p:cNvPicPr>
            <a:picLocks noChangeAspect="1"/>
          </p:cNvPicPr>
          <p:nvPr/>
        </p:nvPicPr>
        <p:blipFill>
          <a:blip r:embed="rId4"/>
          <a:stretch>
            <a:fillRect/>
          </a:stretch>
        </p:blipFill>
        <p:spPr>
          <a:xfrm>
            <a:off x="1085850" y="4824412"/>
            <a:ext cx="2755900" cy="1666878"/>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0" name="Picture 17" descr="Picture 17"/>
          <p:cNvPicPr>
            <a:picLocks noChangeAspect="1"/>
          </p:cNvPicPr>
          <p:nvPr/>
        </p:nvPicPr>
        <p:blipFill>
          <a:blip r:embed="rId5"/>
          <a:stretch>
            <a:fillRect/>
          </a:stretch>
        </p:blipFill>
        <p:spPr>
          <a:xfrm>
            <a:off x="1485900" y="250825"/>
            <a:ext cx="2259015" cy="1695450"/>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1" name="Picture 18" descr="Picture 18"/>
          <p:cNvPicPr>
            <a:picLocks noChangeAspect="1"/>
          </p:cNvPicPr>
          <p:nvPr/>
        </p:nvPicPr>
        <p:blipFill>
          <a:blip r:embed="rId6"/>
          <a:stretch>
            <a:fillRect/>
          </a:stretch>
        </p:blipFill>
        <p:spPr>
          <a:xfrm>
            <a:off x="6119812" y="223835"/>
            <a:ext cx="2724153" cy="1800228"/>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2" name="Picture 19" descr="Picture 19"/>
          <p:cNvPicPr>
            <a:picLocks noChangeAspect="1"/>
          </p:cNvPicPr>
          <p:nvPr/>
        </p:nvPicPr>
        <p:blipFill>
          <a:blip r:embed="rId7"/>
          <a:stretch>
            <a:fillRect/>
          </a:stretch>
        </p:blipFill>
        <p:spPr>
          <a:xfrm>
            <a:off x="6196012" y="2924175"/>
            <a:ext cx="1673228" cy="1217613"/>
          </a:xfrm>
          <a:prstGeom prst="rect">
            <a:avLst/>
          </a:prstGeom>
          <a:ln w="76200">
            <a:solidFill>
              <a:schemeClr val="accent2"/>
            </a:solidFill>
            <a:miter/>
          </a:ln>
          <a:effectLst>
            <a:outerShdw blurRad="63500" dist="71842" dir="2700000" rotWithShape="0">
              <a:srgbClr val="1A0004">
                <a:alpha val="74996"/>
              </a:srgbClr>
            </a:outerShdw>
          </a:effectLst>
        </p:spPr>
      </p:pic>
      <p:pic>
        <p:nvPicPr>
          <p:cNvPr id="813" name="Picture 20" descr="Picture 20"/>
          <p:cNvPicPr>
            <a:picLocks noChangeAspect="1"/>
          </p:cNvPicPr>
          <p:nvPr/>
        </p:nvPicPr>
        <p:blipFill>
          <a:blip r:embed="rId8"/>
          <a:stretch>
            <a:fillRect/>
          </a:stretch>
        </p:blipFill>
        <p:spPr>
          <a:xfrm>
            <a:off x="4627562" y="4645025"/>
            <a:ext cx="4343403" cy="1436688"/>
          </a:xfrm>
          <a:prstGeom prst="rect">
            <a:avLst/>
          </a:prstGeom>
          <a:ln w="76200">
            <a:solidFill>
              <a:schemeClr val="accent2"/>
            </a:solidFill>
            <a:miter/>
          </a:ln>
          <a:effectLst>
            <a:outerShdw blurRad="63500" dist="68978" dir="4020649" rotWithShape="0">
              <a:srgbClr val="1A0004">
                <a:alpha val="74996"/>
              </a:srgbClr>
            </a:outerShdw>
          </a:effectLst>
        </p:spPr>
      </p:pic>
      <p:grpSp>
        <p:nvGrpSpPr>
          <p:cNvPr id="816" name="Group"/>
          <p:cNvGrpSpPr/>
          <p:nvPr/>
        </p:nvGrpSpPr>
        <p:grpSpPr>
          <a:xfrm>
            <a:off x="5114922" y="1627187"/>
            <a:ext cx="2336808" cy="400105"/>
            <a:chOff x="-1" y="-1"/>
            <a:chExt cx="2336807" cy="400104"/>
          </a:xfrm>
        </p:grpSpPr>
        <p:sp>
          <p:nvSpPr>
            <p:cNvPr id="814" name="Oval 22"/>
            <p:cNvSpPr/>
            <p:nvPr/>
          </p:nvSpPr>
          <p:spPr>
            <a:xfrm>
              <a:off x="100370" y="137720"/>
              <a:ext cx="211229" cy="210545"/>
            </a:xfrm>
            <a:prstGeom prst="ellipse">
              <a:avLst/>
            </a:prstGeom>
            <a:solidFill>
              <a:srgbClr val="FF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815" name="Text Box 23"/>
            <p:cNvSpPr txBox="1"/>
            <p:nvPr/>
          </p:nvSpPr>
          <p:spPr>
            <a:xfrm>
              <a:off x="-1" y="-1"/>
              <a:ext cx="2336807" cy="400104"/>
            </a:xfrm>
            <a:prstGeom prst="rect">
              <a:avLst/>
            </a:prstGeom>
            <a:noFill/>
            <a:ln w="12700" cap="flat">
              <a:noFill/>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1200"/>
                </a:spcBef>
                <a:defRPr sz="20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2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كفر ناحوم</a:t>
              </a:r>
            </a:p>
          </p:txBody>
        </p:sp>
      </p:grpSp>
      <p:sp>
        <p:nvSpPr>
          <p:cNvPr id="817" name="Text Box 24"/>
          <p:cNvSpPr txBox="1"/>
          <p:nvPr/>
        </p:nvSpPr>
        <p:spPr>
          <a:xfrm>
            <a:off x="427037" y="2236786"/>
            <a:ext cx="2000251" cy="2308320"/>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600"/>
              </a:spcBef>
              <a:defRPr sz="3600">
                <a:solidFill>
                  <a:srgbClr val="FFFF00"/>
                </a:solidFill>
                <a:latin typeface="Arial"/>
                <a:ea typeface="Arial"/>
                <a:cs typeface="Arial"/>
                <a:sym typeface="Arial"/>
              </a:defRPr>
            </a:lvl1pPr>
          </a:lstStyle>
          <a:p>
            <a:pPr marL="0" marR="0" lvl="0" indent="0" algn="r" defTabSz="914400" rtl="1" eaLnBrk="1" fontAlgn="auto" latinLnBrk="0" hangingPunct="0">
              <a:lnSpc>
                <a:spcPct val="100000"/>
              </a:lnSpc>
              <a:spcBef>
                <a:spcPts val="1600"/>
              </a:spcBef>
              <a:spcAft>
                <a:spcPts val="0"/>
              </a:spcAft>
              <a:buClrTx/>
              <a:buSzTx/>
              <a:buFontTx/>
              <a:buNone/>
              <a:tabLst/>
              <a:defRPr/>
            </a:pPr>
            <a:r>
              <a:rPr kumimoji="0" sz="36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ست نقاط تركز في حياة يسوع وسفراته</a:t>
            </a:r>
          </a:p>
        </p:txBody>
      </p:sp>
      <p:grpSp>
        <p:nvGrpSpPr>
          <p:cNvPr id="821" name="Group"/>
          <p:cNvGrpSpPr/>
          <p:nvPr/>
        </p:nvGrpSpPr>
        <p:grpSpPr>
          <a:xfrm>
            <a:off x="4725987" y="2019299"/>
            <a:ext cx="2473328" cy="1660534"/>
            <a:chOff x="0" y="0"/>
            <a:chExt cx="2473327" cy="1660533"/>
          </a:xfrm>
        </p:grpSpPr>
        <p:sp>
          <p:nvSpPr>
            <p:cNvPr id="818" name="AutoShape 26"/>
            <p:cNvSpPr/>
            <p:nvPr/>
          </p:nvSpPr>
          <p:spPr>
            <a:xfrm>
              <a:off x="111412" y="0"/>
              <a:ext cx="304726" cy="215721"/>
            </a:xfrm>
            <a:prstGeom prst="pentagon">
              <a:avLst/>
            </a:prstGeom>
            <a:solidFill>
              <a:srgbClr val="FFFFFF"/>
            </a:solidFill>
            <a:ln w="12700" cap="flat">
              <a:solidFill>
                <a:srgbClr val="FF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19" name="AutoShape 27"/>
            <p:cNvSpPr txBox="1"/>
            <p:nvPr/>
          </p:nvSpPr>
          <p:spPr>
            <a:xfrm>
              <a:off x="0" y="1008802"/>
              <a:ext cx="2473328" cy="651732"/>
            </a:xfrm>
            <a:prstGeom prst="rect">
              <a:avLst/>
            </a:pr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00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2100"/>
                </a:spcBef>
                <a:spcAft>
                  <a:spcPts val="0"/>
                </a:spcAft>
                <a:buClrTx/>
                <a:buSzTx/>
                <a:buFontTx/>
                <a:buNone/>
                <a:tabLst/>
                <a:defRPr/>
              </a:pPr>
              <a:r>
                <a:rPr kumimoji="0" sz="3600" b="1" i="0" u="none" strike="noStrike" kern="0" cap="none" spc="0" normalizeH="0" baseline="0" noProof="0">
                  <a:ln>
                    <a:noFill/>
                  </a:ln>
                  <a:solidFill>
                    <a:srgbClr val="00FFFF"/>
                  </a:solidFill>
                  <a:effectLst/>
                  <a:uLnTx/>
                  <a:uFillTx/>
                  <a:latin typeface="Arial" panose="020B0604020202020204" pitchFamily="34" charset="0"/>
                  <a:cs typeface="Arial" panose="020B0604020202020204" pitchFamily="34" charset="0"/>
                  <a:sym typeface="Comic Sans MS"/>
                </a:rPr>
                <a:t>قانا</a:t>
              </a:r>
            </a:p>
          </p:txBody>
        </p:sp>
        <p:sp>
          <p:nvSpPr>
            <p:cNvPr id="820" name="AutoShape 28"/>
            <p:cNvSpPr/>
            <p:nvPr/>
          </p:nvSpPr>
          <p:spPr>
            <a:xfrm rot="13884181">
              <a:off x="51484" y="490003"/>
              <a:ext cx="1310182" cy="41423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00FF00"/>
            </a:solidFill>
            <a:ln w="28575" cap="flat">
              <a:solidFill>
                <a:srgbClr val="FF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grpSp>
        <p:nvGrpSpPr>
          <p:cNvPr id="826" name="Group"/>
          <p:cNvGrpSpPr/>
          <p:nvPr/>
        </p:nvGrpSpPr>
        <p:grpSpPr>
          <a:xfrm>
            <a:off x="4443412" y="1827210"/>
            <a:ext cx="4076707" cy="1009283"/>
            <a:chOff x="0" y="0"/>
            <a:chExt cx="4076706" cy="1009281"/>
          </a:xfrm>
        </p:grpSpPr>
        <p:sp>
          <p:nvSpPr>
            <p:cNvPr id="822" name="Oval 30"/>
            <p:cNvSpPr/>
            <p:nvPr/>
          </p:nvSpPr>
          <p:spPr>
            <a:xfrm>
              <a:off x="0" y="0"/>
              <a:ext cx="926670" cy="290048"/>
            </a:xfrm>
            <a:prstGeom prst="ellipse">
              <a:avLst/>
            </a:prstGeom>
            <a:noFill/>
            <a:ln w="57150" cap="flat">
              <a:solidFill>
                <a:srgbClr val="00FF00"/>
              </a:solidFill>
              <a:prstDash val="solid"/>
              <a:round/>
            </a:ln>
            <a:effectLst>
              <a:outerShdw blurRad="63500" dist="53881" dir="2700000" rotWithShape="0">
                <a:srgbClr val="1A0004">
                  <a:alpha val="74996"/>
                </a:srgbClr>
              </a:outerShdw>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825" name="Group"/>
            <p:cNvGrpSpPr/>
            <p:nvPr/>
          </p:nvGrpSpPr>
          <p:grpSpPr>
            <a:xfrm>
              <a:off x="688647" y="277367"/>
              <a:ext cx="3388059" cy="731914"/>
              <a:chOff x="32778" y="224932"/>
              <a:chExt cx="3388057" cy="731912"/>
            </a:xfrm>
          </p:grpSpPr>
          <p:sp>
            <p:nvSpPr>
              <p:cNvPr id="823" name="AutoShape 32"/>
              <p:cNvSpPr/>
              <p:nvPr/>
            </p:nvSpPr>
            <p:spPr>
              <a:xfrm>
                <a:off x="948023" y="310520"/>
                <a:ext cx="2472812" cy="6463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rtl="1">
                  <a:spcBef>
                    <a:spcPts val="2100"/>
                  </a:spcBef>
                  <a:defRPr sz="3600">
                    <a:solidFill>
                      <a:srgbClr val="FFFF00"/>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2100"/>
                  </a:spcBef>
                  <a:spcAft>
                    <a:spcPts val="0"/>
                  </a:spcAft>
                  <a:buClrTx/>
                  <a:buSzTx/>
                  <a:buFontTx/>
                  <a:buNone/>
                  <a:tabLst/>
                  <a:defRPr/>
                </a:pPr>
                <a:r>
                  <a:rPr kumimoji="0" sz="36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الجليل</a:t>
                </a:r>
              </a:p>
            </p:txBody>
          </p:sp>
          <p:sp>
            <p:nvSpPr>
              <p:cNvPr id="824" name="AutoShape 33"/>
              <p:cNvSpPr/>
              <p:nvPr/>
            </p:nvSpPr>
            <p:spPr>
              <a:xfrm rot="12260659">
                <a:off x="32778" y="224932"/>
                <a:ext cx="1180555" cy="41367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FF0000"/>
              </a:solidFill>
              <a:ln w="28575" cap="flat">
                <a:solidFill>
                  <a:srgbClr val="FFFFFF"/>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grpSp>
      <p:sp>
        <p:nvSpPr>
          <p:cNvPr id="827" name="AutoShape 3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28" name="Rectangle 3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29" name="Line 36"/>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0" name="Line 37"/>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1" name="Line 38"/>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2" name="Line 39"/>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3" name="Line 40"/>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4" name="Text Box 41"/>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835" name="Rectangle 4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36" name="Line 43"/>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7" name="Line 44"/>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38" name="Rectangle 4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39" name="Rectangle 4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40" name="Text Box 47"/>
          <p:cNvSpPr txBox="1"/>
          <p:nvPr/>
        </p:nvSpPr>
        <p:spPr>
          <a:xfrm>
            <a:off x="8274049" y="3614737"/>
            <a:ext cx="266098"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sp>
        <p:nvSpPr>
          <p:cNvPr id="841" name="Line 48"/>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6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Roman"/>
              </a:rPr>
              <a:t>٧</a:t>
            </a:r>
          </a:p>
        </p:txBody>
      </p:sp>
      <p:sp>
        <p:nvSpPr>
          <p:cNvPr id="842" name="Text Box 49"/>
          <p:cNvSpPr txBox="1"/>
          <p:nvPr/>
        </p:nvSpPr>
        <p:spPr>
          <a:xfrm>
            <a:off x="4162425" y="276730"/>
            <a:ext cx="4548188" cy="58477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900"/>
              </a:spcBef>
              <a:defRPr sz="3200">
                <a:solidFill>
                  <a:srgbClr val="FFFF00"/>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الدراسة المساعدة # 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iterate>
                                    <p:tmAbs val="0"/>
                                  </p:iterate>
                                  <p:childTnLst>
                                    <p:set>
                                      <p:cBhvr>
                                        <p:cTn id="6" fill="hold"/>
                                        <p:tgtEl>
                                          <p:spTgt spid="842"/>
                                        </p:tgtEl>
                                        <p:attrNameLst>
                                          <p:attrName>style.visibility</p:attrName>
                                        </p:attrNameLst>
                                      </p:cBhvr>
                                      <p:to>
                                        <p:strVal val="visible"/>
                                      </p:to>
                                    </p:set>
                                    <p:anim calcmode="lin" valueType="num">
                                      <p:cBhvr>
                                        <p:cTn id="7" dur="1000" fill="hold"/>
                                        <p:tgtEl>
                                          <p:spTgt spid="842"/>
                                        </p:tgtEl>
                                        <p:attrNameLst>
                                          <p:attrName>ppt_x</p:attrName>
                                        </p:attrNameLst>
                                      </p:cBhvr>
                                      <p:tavLst>
                                        <p:tav tm="0">
                                          <p:val>
                                            <p:strVal val="0-#ppt_w/2"/>
                                          </p:val>
                                        </p:tav>
                                        <p:tav tm="100000">
                                          <p:val>
                                            <p:strVal val="#ppt_x"/>
                                          </p:val>
                                        </p:tav>
                                      </p:tavLst>
                                    </p:anim>
                                    <p:anim calcmode="lin" valueType="num">
                                      <p:cBhvr>
                                        <p:cTn id="8" dur="1000" fill="hold"/>
                                        <p:tgtEl>
                                          <p:spTgt spid="84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iterate>
                                    <p:tmAbs val="0"/>
                                  </p:iterate>
                                  <p:childTnLst>
                                    <p:set>
                                      <p:cBhvr>
                                        <p:cTn id="11" fill="hold"/>
                                        <p:tgtEl>
                                          <p:spTgt spid="817"/>
                                        </p:tgtEl>
                                        <p:attrNameLst>
                                          <p:attrName>style.visibility</p:attrName>
                                        </p:attrNameLst>
                                      </p:cBhvr>
                                      <p:to>
                                        <p:strVal val="visible"/>
                                      </p:to>
                                    </p:set>
                                    <p:animEffect transition="in" filter="wipe(right)">
                                      <p:cBhvr>
                                        <p:cTn id="12" dur="10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iterate>
                                    <p:tmAbs val="0"/>
                                  </p:iterate>
                                  <p:childTnLst>
                                    <p:set>
                                      <p:cBhvr>
                                        <p:cTn id="16" fill="hold"/>
                                        <p:tgtEl>
                                          <p:spTgt spid="805"/>
                                        </p:tgtEl>
                                        <p:attrNameLst>
                                          <p:attrName>style.visibility</p:attrName>
                                        </p:attrNameLst>
                                      </p:cBhvr>
                                      <p:to>
                                        <p:strVal val="visible"/>
                                      </p:to>
                                    </p:set>
                                    <p:animEffect transition="in" filter="wipe(right)">
                                      <p:cBhvr>
                                        <p:cTn id="17" dur="1000"/>
                                        <p:tgtEl>
                                          <p:spTgt spid="805"/>
                                        </p:tgtEl>
                                      </p:cBhvr>
                                    </p:animEffect>
                                  </p:childTnLst>
                                </p:cTn>
                              </p:par>
                            </p:childTnLst>
                          </p:cTn>
                        </p:par>
                        <p:par>
                          <p:cTn id="18" fill="hold">
                            <p:stCondLst>
                              <p:cond delay="1000"/>
                            </p:stCondLst>
                            <p:childTnLst>
                              <p:par>
                                <p:cTn id="19" presetID="10" presetClass="entr" fill="hold" grpId="0" nodeType="afterEffect">
                                  <p:stCondLst>
                                    <p:cond delay="0"/>
                                  </p:stCondLst>
                                  <p:iterate>
                                    <p:tmAbs val="0"/>
                                  </p:iterate>
                                  <p:childTnLst>
                                    <p:set>
                                      <p:cBhvr>
                                        <p:cTn id="20" fill="hold"/>
                                        <p:tgtEl>
                                          <p:spTgt spid="809"/>
                                        </p:tgtEl>
                                        <p:attrNameLst>
                                          <p:attrName>style.visibility</p:attrName>
                                        </p:attrNameLst>
                                      </p:cBhvr>
                                      <p:to>
                                        <p:strVal val="visible"/>
                                      </p:to>
                                    </p:set>
                                    <p:animEffect transition="in" filter="fade">
                                      <p:cBhvr>
                                        <p:cTn id="21" dur="1000"/>
                                        <p:tgtEl>
                                          <p:spTgt spid="80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iterate>
                                    <p:tmAbs val="0"/>
                                  </p:iterate>
                                  <p:childTnLst>
                                    <p:set>
                                      <p:cBhvr>
                                        <p:cTn id="25" fill="hold"/>
                                        <p:tgtEl>
                                          <p:spTgt spid="799"/>
                                        </p:tgtEl>
                                        <p:attrNameLst>
                                          <p:attrName>style.visibility</p:attrName>
                                        </p:attrNameLst>
                                      </p:cBhvr>
                                      <p:to>
                                        <p:strVal val="visible"/>
                                      </p:to>
                                    </p:set>
                                    <p:animEffect transition="in" filter="wipe(right)">
                                      <p:cBhvr>
                                        <p:cTn id="26" dur="1000"/>
                                        <p:tgtEl>
                                          <p:spTgt spid="799"/>
                                        </p:tgtEl>
                                      </p:cBhvr>
                                    </p:animEffect>
                                  </p:childTnLst>
                                </p:cTn>
                              </p:par>
                            </p:childTnLst>
                          </p:cTn>
                        </p:par>
                        <p:par>
                          <p:cTn id="27" fill="hold">
                            <p:stCondLst>
                              <p:cond delay="1000"/>
                            </p:stCondLst>
                            <p:childTnLst>
                              <p:par>
                                <p:cTn id="28" presetID="10" presetClass="entr" fill="hold" grpId="0" nodeType="afterEffect">
                                  <p:stCondLst>
                                    <p:cond delay="0"/>
                                  </p:stCondLst>
                                  <p:iterate>
                                    <p:tmAbs val="0"/>
                                  </p:iterate>
                                  <p:childTnLst>
                                    <p:set>
                                      <p:cBhvr>
                                        <p:cTn id="29" fill="hold"/>
                                        <p:tgtEl>
                                          <p:spTgt spid="810"/>
                                        </p:tgtEl>
                                        <p:attrNameLst>
                                          <p:attrName>style.visibility</p:attrName>
                                        </p:attrNameLst>
                                      </p:cBhvr>
                                      <p:to>
                                        <p:strVal val="visible"/>
                                      </p:to>
                                    </p:set>
                                    <p:animEffect transition="in" filter="fade">
                                      <p:cBhvr>
                                        <p:cTn id="30" dur="1000"/>
                                        <p:tgtEl>
                                          <p:spTgt spid="8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816"/>
                                        </p:tgtEl>
                                        <p:attrNameLst>
                                          <p:attrName>style.visibility</p:attrName>
                                        </p:attrNameLst>
                                      </p:cBhvr>
                                      <p:to>
                                        <p:strVal val="visible"/>
                                      </p:to>
                                    </p:set>
                                    <p:animEffect transition="in" filter="fade">
                                      <p:cBhvr>
                                        <p:cTn id="35" dur="1000"/>
                                        <p:tgtEl>
                                          <p:spTgt spid="816"/>
                                        </p:tgtEl>
                                      </p:cBhvr>
                                    </p:animEffect>
                                  </p:childTnLst>
                                </p:cTn>
                              </p:par>
                            </p:childTnLst>
                          </p:cTn>
                        </p:par>
                        <p:par>
                          <p:cTn id="36" fill="hold">
                            <p:stCondLst>
                              <p:cond delay="1000"/>
                            </p:stCondLst>
                            <p:childTnLst>
                              <p:par>
                                <p:cTn id="37" presetID="10" presetClass="entr" fill="hold" grpId="0" nodeType="afterEffect">
                                  <p:stCondLst>
                                    <p:cond delay="0"/>
                                  </p:stCondLst>
                                  <p:iterate>
                                    <p:tmAbs val="0"/>
                                  </p:iterate>
                                  <p:childTnLst>
                                    <p:set>
                                      <p:cBhvr>
                                        <p:cTn id="38" fill="hold"/>
                                        <p:tgtEl>
                                          <p:spTgt spid="811"/>
                                        </p:tgtEl>
                                        <p:attrNameLst>
                                          <p:attrName>style.visibility</p:attrName>
                                        </p:attrNameLst>
                                      </p:cBhvr>
                                      <p:to>
                                        <p:strVal val="visible"/>
                                      </p:to>
                                    </p:set>
                                    <p:animEffect transition="in" filter="fade">
                                      <p:cBhvr>
                                        <p:cTn id="39" dur="1000"/>
                                        <p:tgtEl>
                                          <p:spTgt spid="8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p:tmAbs val="0"/>
                                  </p:iterate>
                                  <p:childTnLst>
                                    <p:set>
                                      <p:cBhvr>
                                        <p:cTn id="43" fill="hold"/>
                                        <p:tgtEl>
                                          <p:spTgt spid="802"/>
                                        </p:tgtEl>
                                        <p:attrNameLst>
                                          <p:attrName>style.visibility</p:attrName>
                                        </p:attrNameLst>
                                      </p:cBhvr>
                                      <p:to>
                                        <p:strVal val="visible"/>
                                      </p:to>
                                    </p:set>
                                    <p:animEffect transition="in" filter="wipe(left)">
                                      <p:cBhvr>
                                        <p:cTn id="44" dur="1000"/>
                                        <p:tgtEl>
                                          <p:spTgt spid="802"/>
                                        </p:tgtEl>
                                      </p:cBhvr>
                                    </p:animEffect>
                                  </p:childTnLst>
                                </p:cTn>
                              </p:par>
                            </p:childTnLst>
                          </p:cTn>
                        </p:par>
                        <p:par>
                          <p:cTn id="45" fill="hold">
                            <p:stCondLst>
                              <p:cond delay="1000"/>
                            </p:stCondLst>
                            <p:childTnLst>
                              <p:par>
                                <p:cTn id="46" presetID="10" presetClass="entr" fill="hold" grpId="0" nodeType="afterEffect">
                                  <p:stCondLst>
                                    <p:cond delay="0"/>
                                  </p:stCondLst>
                                  <p:iterate>
                                    <p:tmAbs val="0"/>
                                  </p:iterate>
                                  <p:childTnLst>
                                    <p:set>
                                      <p:cBhvr>
                                        <p:cTn id="47" fill="hold"/>
                                        <p:tgtEl>
                                          <p:spTgt spid="813"/>
                                        </p:tgtEl>
                                        <p:attrNameLst>
                                          <p:attrName>style.visibility</p:attrName>
                                        </p:attrNameLst>
                                      </p:cBhvr>
                                      <p:to>
                                        <p:strVal val="visible"/>
                                      </p:to>
                                    </p:set>
                                    <p:animEffect transition="in" filter="fade">
                                      <p:cBhvr>
                                        <p:cTn id="48" dur="1000"/>
                                        <p:tgtEl>
                                          <p:spTgt spid="8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fill="hold" grpId="0" nodeType="clickEffect">
                                  <p:stCondLst>
                                    <p:cond delay="0"/>
                                  </p:stCondLst>
                                  <p:iterate>
                                    <p:tmAbs val="0"/>
                                  </p:iterate>
                                  <p:childTnLst>
                                    <p:set>
                                      <p:cBhvr>
                                        <p:cTn id="52" fill="hold"/>
                                        <p:tgtEl>
                                          <p:spTgt spid="826"/>
                                        </p:tgtEl>
                                        <p:attrNameLst>
                                          <p:attrName>style.visibility</p:attrName>
                                        </p:attrNameLst>
                                      </p:cBhvr>
                                      <p:to>
                                        <p:strVal val="visible"/>
                                      </p:to>
                                    </p:set>
                                    <p:animEffect transition="in" filter="fade">
                                      <p:cBhvr>
                                        <p:cTn id="53" dur="1000"/>
                                        <p:tgtEl>
                                          <p:spTgt spid="826"/>
                                        </p:tgtEl>
                                      </p:cBhvr>
                                    </p:animEffect>
                                  </p:childTnLst>
                                </p:cTn>
                              </p:par>
                            </p:childTnLst>
                          </p:cTn>
                        </p:par>
                        <p:par>
                          <p:cTn id="54" fill="hold">
                            <p:stCondLst>
                              <p:cond delay="1000"/>
                            </p:stCondLst>
                            <p:childTnLst>
                              <p:par>
                                <p:cTn id="55" presetID="10" presetClass="entr" fill="hold" grpId="0" nodeType="afterEffect">
                                  <p:stCondLst>
                                    <p:cond delay="0"/>
                                  </p:stCondLst>
                                  <p:iterate>
                                    <p:tmAbs val="0"/>
                                  </p:iterate>
                                  <p:childTnLst>
                                    <p:set>
                                      <p:cBhvr>
                                        <p:cTn id="56" fill="hold"/>
                                        <p:tgtEl>
                                          <p:spTgt spid="806"/>
                                        </p:tgtEl>
                                        <p:attrNameLst>
                                          <p:attrName>style.visibility</p:attrName>
                                        </p:attrNameLst>
                                      </p:cBhvr>
                                      <p:to>
                                        <p:strVal val="visible"/>
                                      </p:to>
                                    </p:set>
                                    <p:animEffect transition="in" filter="fade">
                                      <p:cBhvr>
                                        <p:cTn id="57" dur="1000"/>
                                        <p:tgtEl>
                                          <p:spTgt spid="8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0" nodeType="clickEffect">
                                  <p:stCondLst>
                                    <p:cond delay="0"/>
                                  </p:stCondLst>
                                  <p:iterate>
                                    <p:tmAbs val="0"/>
                                  </p:iterate>
                                  <p:childTnLst>
                                    <p:set>
                                      <p:cBhvr>
                                        <p:cTn id="61" fill="hold"/>
                                        <p:tgtEl>
                                          <p:spTgt spid="821"/>
                                        </p:tgtEl>
                                        <p:attrNameLst>
                                          <p:attrName>style.visibility</p:attrName>
                                        </p:attrNameLst>
                                      </p:cBhvr>
                                      <p:to>
                                        <p:strVal val="visible"/>
                                      </p:to>
                                    </p:set>
                                    <p:animEffect transition="in" filter="fade">
                                      <p:cBhvr>
                                        <p:cTn id="62" dur="1000"/>
                                        <p:tgtEl>
                                          <p:spTgt spid="821"/>
                                        </p:tgtEl>
                                      </p:cBhvr>
                                    </p:animEffect>
                                  </p:childTnLst>
                                </p:cTn>
                              </p:par>
                            </p:childTnLst>
                          </p:cTn>
                        </p:par>
                        <p:par>
                          <p:cTn id="63" fill="hold">
                            <p:stCondLst>
                              <p:cond delay="1000"/>
                            </p:stCondLst>
                            <p:childTnLst>
                              <p:par>
                                <p:cTn id="64" presetID="10" presetClass="entr" fill="hold" grpId="0" nodeType="afterEffect">
                                  <p:stCondLst>
                                    <p:cond delay="0"/>
                                  </p:stCondLst>
                                  <p:iterate>
                                    <p:tmAbs val="0"/>
                                  </p:iterate>
                                  <p:childTnLst>
                                    <p:set>
                                      <p:cBhvr>
                                        <p:cTn id="65" fill="hold"/>
                                        <p:tgtEl>
                                          <p:spTgt spid="812"/>
                                        </p:tgtEl>
                                        <p:attrNameLst>
                                          <p:attrName>style.visibility</p:attrName>
                                        </p:attrNameLst>
                                      </p:cBhvr>
                                      <p:to>
                                        <p:strVal val="visible"/>
                                      </p:to>
                                    </p:set>
                                    <p:animEffect transition="in" filter="fade">
                                      <p:cBhvr>
                                        <p:cTn id="66"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0" animBg="1" advAuto="0"/>
      <p:bldP spid="802" grpId="0" animBg="1" advAuto="0"/>
      <p:bldP spid="805" grpId="0" animBg="1" advAuto="0"/>
      <p:bldP spid="806" grpId="0" animBg="1" advAuto="0"/>
      <p:bldP spid="809" grpId="0" animBg="1" advAuto="0"/>
      <p:bldP spid="810" grpId="0" animBg="1" advAuto="0"/>
      <p:bldP spid="811" grpId="0" animBg="1" advAuto="0"/>
      <p:bldP spid="812" grpId="0" animBg="1" advAuto="0"/>
      <p:bldP spid="813" grpId="0" animBg="1" advAuto="0"/>
      <p:bldP spid="816" grpId="0" animBg="1" advAuto="0"/>
      <p:bldP spid="817" grpId="0" animBg="1" advAuto="0"/>
      <p:bldP spid="821" grpId="0" animBg="1" advAuto="0"/>
      <p:bldP spid="826" grpId="0" animBg="1" advAuto="0"/>
      <p:bldP spid="84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Rectangle 1"/>
          <p:cNvSpPr/>
          <p:nvPr/>
        </p:nvSpPr>
        <p:spPr>
          <a:xfrm>
            <a:off x="604837" y="576260"/>
            <a:ext cx="7870826" cy="571818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47" name="Text Box 2"/>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Jesus Traveled His Land:</a:t>
            </a:r>
          </a:p>
        </p:txBody>
      </p:sp>
      <p:sp>
        <p:nvSpPr>
          <p:cNvPr id="848" name="Text Box 3"/>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06</a:t>
            </a:r>
          </a:p>
        </p:txBody>
      </p:sp>
      <p:sp>
        <p:nvSpPr>
          <p:cNvPr id="849" name="Text Box 4"/>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يوحنا ٢:١-١١</a:t>
            </a:r>
          </a:p>
        </p:txBody>
      </p:sp>
      <p:pic>
        <p:nvPicPr>
          <p:cNvPr id="850" name="Picture 5" descr="Picture 5"/>
          <p:cNvPicPr>
            <a:picLocks noChangeAspect="1"/>
          </p:cNvPicPr>
          <p:nvPr/>
        </p:nvPicPr>
        <p:blipFill>
          <a:blip r:embed="rId3"/>
          <a:stretch>
            <a:fillRect/>
          </a:stretch>
        </p:blipFill>
        <p:spPr>
          <a:xfrm>
            <a:off x="609600" y="549275"/>
            <a:ext cx="7869240" cy="5719763"/>
          </a:xfrm>
          <a:prstGeom prst="rect">
            <a:avLst/>
          </a:prstGeom>
          <a:ln w="12700">
            <a:miter lim="400000"/>
          </a:ln>
        </p:spPr>
      </p:pic>
      <p:sp>
        <p:nvSpPr>
          <p:cNvPr id="851" name="Text Box 6"/>
          <p:cNvSpPr txBox="1"/>
          <p:nvPr/>
        </p:nvSpPr>
        <p:spPr>
          <a:xfrm>
            <a:off x="862012" y="5673725"/>
            <a:ext cx="7277101"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00"/>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قانا الجليل: موقع أول معجزة يسوع المسجلة</a:t>
            </a:r>
          </a:p>
        </p:txBody>
      </p:sp>
      <p:sp>
        <p:nvSpPr>
          <p:cNvPr id="852" name="Text Box 7"/>
          <p:cNvSpPr txBox="1"/>
          <p:nvPr/>
        </p:nvSpPr>
        <p:spPr>
          <a:xfrm>
            <a:off x="8080374" y="3428999"/>
            <a:ext cx="593111"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853" name="AutoShape 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54" name="Rectangle 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55" name="Line 10"/>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56" name="Line 11"/>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57" name="Line 12"/>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58" name="Line 13"/>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59" name="Line 14"/>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60" name="Text Box 15"/>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861"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62" name="Line 17"/>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63" name="Line 18"/>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64" name="Rectangle 1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65" name="Rectangle 2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66" name="Text Box 21"/>
          <p:cNvSpPr txBox="1"/>
          <p:nvPr/>
        </p:nvSpPr>
        <p:spPr>
          <a:xfrm>
            <a:off x="8274049" y="3614737"/>
            <a:ext cx="301365"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ar-JO" dirty="0">
                <a:ea typeface="ＭＳ Ｐゴシック" charset="0"/>
              </a:rPr>
              <a:t>السهل الساحلي</a:t>
            </a:r>
            <a:endParaRPr lang="en-US" dirty="0">
              <a:ea typeface="ＭＳ Ｐゴシック" charset="0"/>
            </a:endParaRPr>
          </a:p>
        </p:txBody>
      </p:sp>
      <p:sp>
        <p:nvSpPr>
          <p:cNvPr id="46083" name="Rectangle 3"/>
          <p:cNvSpPr>
            <a:spLocks noGrp="1" noChangeArrowheads="1"/>
          </p:cNvSpPr>
          <p:nvPr>
            <p:ph type="body" sz="half" idx="1"/>
          </p:nvPr>
        </p:nvSpPr>
        <p:spPr>
          <a:xfrm>
            <a:off x="457200" y="1066800"/>
            <a:ext cx="1522512" cy="457200"/>
          </a:xfrm>
        </p:spPr>
        <p:txBody>
          <a:bodyPr/>
          <a:lstStyle/>
          <a:p>
            <a:pPr algn="r" rtl="1" eaLnBrk="1" hangingPunct="1">
              <a:defRPr/>
            </a:pPr>
            <a:r>
              <a:rPr lang="ar-JO" sz="2800" b="1" dirty="0">
                <a:ea typeface="ＭＳ Ｐゴシック" charset="0"/>
              </a:rPr>
              <a:t>قيصرية</a:t>
            </a:r>
            <a:endParaRPr lang="en-US" sz="2800" b="1" dirty="0">
              <a:ea typeface="ＭＳ Ｐゴシック" charset="0"/>
            </a:endParaRPr>
          </a:p>
        </p:txBody>
      </p:sp>
      <p:sp>
        <p:nvSpPr>
          <p:cNvPr id="46085" name="Rectangle 5"/>
          <p:cNvSpPr>
            <a:spLocks noChangeArrowheads="1"/>
          </p:cNvSpPr>
          <p:nvPr/>
        </p:nvSpPr>
        <p:spPr bwMode="auto">
          <a:xfrm>
            <a:off x="0" y="12795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60420" name="Group 11"/>
          <p:cNvGrpSpPr>
            <a:grpSpLocks/>
          </p:cNvGrpSpPr>
          <p:nvPr/>
        </p:nvGrpSpPr>
        <p:grpSpPr bwMode="auto">
          <a:xfrm>
            <a:off x="1295400" y="1752600"/>
            <a:ext cx="7848600" cy="3890963"/>
            <a:chOff x="192" y="1680"/>
            <a:chExt cx="4944" cy="2451"/>
          </a:xfrm>
        </p:grpSpPr>
        <p:pic>
          <p:nvPicPr>
            <p:cNvPr id="60423" name="Picture 7"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4" name="Picture 10"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0" y="3562350"/>
            <a:ext cx="4114800" cy="3295650"/>
          </a:xfrm>
          <a:noFill/>
          <a:extLst>
            <a:ext uri="{909E8E84-426E-40dd-AFC4-6F175D3DCCD1}">
              <a14:hiddenFill xmlns="" xmlns:a14="http://schemas.microsoft.com/office/drawing/2010/main">
                <a:solidFill>
                  <a:srgbClr val="FFFFFF"/>
                </a:solidFill>
              </a14:hiddenFill>
            </a:ext>
          </a:extLst>
        </p:spPr>
      </p:pic>
      <p:sp>
        <p:nvSpPr>
          <p:cNvPr id="9"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10</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2825535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 name="Group"/>
          <p:cNvGrpSpPr/>
          <p:nvPr/>
        </p:nvGrpSpPr>
        <p:grpSpPr>
          <a:xfrm>
            <a:off x="503237" y="-23813"/>
            <a:ext cx="865880" cy="1735129"/>
            <a:chOff x="0" y="0"/>
            <a:chExt cx="865879" cy="1735128"/>
          </a:xfrm>
        </p:grpSpPr>
        <p:sp>
          <p:nvSpPr>
            <p:cNvPr id="870" name="Line 2"/>
            <p:cNvSpPr txBox="1"/>
            <p:nvPr/>
          </p:nvSpPr>
          <p:spPr>
            <a:xfrm>
              <a:off x="57098" y="0"/>
              <a:ext cx="808782" cy="1735129"/>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latin typeface="+mn-lt"/>
                  <a:ea typeface="+mn-ea"/>
                  <a:cs typeface="+mn-cs"/>
                  <a:sym typeface="Times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6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Roman"/>
                </a:rPr>
                <a:t>٧</a:t>
              </a:r>
            </a:p>
          </p:txBody>
        </p:sp>
        <p:sp>
          <p:nvSpPr>
            <p:cNvPr id="871" name="Line 3"/>
            <p:cNvSpPr/>
            <p:nvPr/>
          </p:nvSpPr>
          <p:spPr>
            <a:xfrm>
              <a:off x="0" y="1662185"/>
              <a:ext cx="396536" cy="4"/>
            </a:xfrm>
            <a:prstGeom prst="line">
              <a:avLst/>
            </a:prstGeom>
            <a:noFill/>
            <a:ln w="76200" cap="flat">
              <a:solidFill>
                <a:srgbClr val="FFFF00"/>
              </a:solidFill>
              <a:prstDash val="solid"/>
              <a:roun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grpSp>
      <p:sp>
        <p:nvSpPr>
          <p:cNvPr id="873" name="AutoShape 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74" name="Rectangle 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75" name="Line 6"/>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76" name="Line 7"/>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77" name="Line 8"/>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78" name="Line 9"/>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79" name="Line 10"/>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80" name="Text Box 11"/>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881" name="Rectangle 1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82" name="Line 13"/>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83" name="Line 14"/>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84" name="Rectangle 1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85" name="Rectangle 1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886" name="Text Box 17"/>
          <p:cNvSpPr txBox="1"/>
          <p:nvPr/>
        </p:nvSpPr>
        <p:spPr>
          <a:xfrm>
            <a:off x="8274049" y="3614737"/>
            <a:ext cx="266098"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sp>
        <p:nvSpPr>
          <p:cNvPr id="887" name="Text Box 1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888" name="Text Box 19"/>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07</a:t>
            </a:r>
          </a:p>
        </p:txBody>
      </p:sp>
      <p:sp>
        <p:nvSpPr>
          <p:cNvPr id="889" name="Text Box 20"/>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
        <p:nvSpPr>
          <p:cNvPr id="890" name="Text Box 21"/>
          <p:cNvSpPr txBox="1"/>
          <p:nvPr/>
        </p:nvSpPr>
        <p:spPr>
          <a:xfrm>
            <a:off x="8604364" y="6445835"/>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9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1</a:t>
            </a:r>
          </a:p>
        </p:txBody>
      </p:sp>
      <p:grpSp>
        <p:nvGrpSpPr>
          <p:cNvPr id="893" name="Group"/>
          <p:cNvGrpSpPr/>
          <p:nvPr/>
        </p:nvGrpSpPr>
        <p:grpSpPr>
          <a:xfrm>
            <a:off x="3138484" y="544510"/>
            <a:ext cx="3868745" cy="5302256"/>
            <a:chOff x="0" y="0"/>
            <a:chExt cx="3868744" cy="5302255"/>
          </a:xfrm>
        </p:grpSpPr>
        <p:pic>
          <p:nvPicPr>
            <p:cNvPr id="891" name="Picture 23" descr="Picture 23"/>
            <p:cNvPicPr>
              <a:picLocks noChangeAspect="1"/>
            </p:cNvPicPr>
            <p:nvPr/>
          </p:nvPicPr>
          <p:blipFill>
            <a:blip r:embed="rId3"/>
            <a:stretch>
              <a:fillRect/>
            </a:stretch>
          </p:blipFill>
          <p:spPr>
            <a:xfrm>
              <a:off x="-1" y="12700"/>
              <a:ext cx="3833284" cy="5276854"/>
            </a:xfrm>
            <a:prstGeom prst="rect">
              <a:avLst/>
            </a:prstGeom>
            <a:ln w="12700" cap="flat">
              <a:noFill/>
              <a:miter lim="400000"/>
            </a:ln>
            <a:effectLst>
              <a:outerShdw blurRad="63500" dist="233485" dir="2700000" rotWithShape="0">
                <a:srgbClr val="1A0004">
                  <a:alpha val="74996"/>
                </a:srgbClr>
              </a:outerShdw>
            </a:effectLst>
          </p:spPr>
        </p:pic>
        <p:sp>
          <p:nvSpPr>
            <p:cNvPr id="892" name="Rectangle 24"/>
            <p:cNvSpPr/>
            <p:nvPr/>
          </p:nvSpPr>
          <p:spPr>
            <a:xfrm>
              <a:off x="1" y="-1"/>
              <a:ext cx="3868743" cy="5302256"/>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sp>
        <p:nvSpPr>
          <p:cNvPr id="894" name="Oval 25"/>
          <p:cNvSpPr/>
          <p:nvPr/>
        </p:nvSpPr>
        <p:spPr>
          <a:xfrm rot="240000">
            <a:off x="4367212" y="1919285"/>
            <a:ext cx="1206505" cy="2446341"/>
          </a:xfrm>
          <a:prstGeom prst="ellipse">
            <a:avLst/>
          </a:prstGeom>
          <a:ln w="50800">
            <a:solidFill>
              <a:srgbClr val="EEFF4B"/>
            </a:solidFill>
          </a:ln>
          <a:effectLst>
            <a:outerShdw blurRad="63500" dist="107762"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900" name="Group"/>
          <p:cNvGrpSpPr/>
          <p:nvPr/>
        </p:nvGrpSpPr>
        <p:grpSpPr>
          <a:xfrm>
            <a:off x="4316410" y="1122362"/>
            <a:ext cx="1635128" cy="1171579"/>
            <a:chOff x="0" y="0"/>
            <a:chExt cx="1635127" cy="1171577"/>
          </a:xfrm>
        </p:grpSpPr>
        <p:sp>
          <p:nvSpPr>
            <p:cNvPr id="895" name="Line 27"/>
            <p:cNvSpPr/>
            <p:nvPr/>
          </p:nvSpPr>
          <p:spPr>
            <a:xfrm flipV="1">
              <a:off x="1177479" y="850464"/>
              <a:ext cx="457648" cy="321114"/>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96" name="Line 28"/>
            <p:cNvSpPr/>
            <p:nvPr/>
          </p:nvSpPr>
          <p:spPr>
            <a:xfrm flipV="1">
              <a:off x="711890" y="0"/>
              <a:ext cx="6361" cy="756680"/>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97" name="Line 29"/>
            <p:cNvSpPr/>
            <p:nvPr/>
          </p:nvSpPr>
          <p:spPr>
            <a:xfrm flipV="1">
              <a:off x="1004274" y="254345"/>
              <a:ext cx="368662" cy="597714"/>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98" name="Line 30"/>
            <p:cNvSpPr/>
            <p:nvPr/>
          </p:nvSpPr>
          <p:spPr>
            <a:xfrm flipH="1" flipV="1">
              <a:off x="260602" y="362441"/>
              <a:ext cx="209759" cy="534128"/>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899" name="Line 31"/>
            <p:cNvSpPr/>
            <p:nvPr/>
          </p:nvSpPr>
          <p:spPr>
            <a:xfrm flipH="1" flipV="1">
              <a:off x="-1" y="775750"/>
              <a:ext cx="336882" cy="305218"/>
            </a:xfrm>
            <a:prstGeom prst="line">
              <a:avLst/>
            </a:prstGeom>
            <a:noFill/>
            <a:ln w="50800" cap="flat">
              <a:solidFill>
                <a:srgbClr val="EEFF4B"/>
              </a:solidFill>
              <a:prstDash val="solid"/>
              <a:round/>
              <a:tailEnd type="triangle" w="med" len="me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grpSp>
      <p:grpSp>
        <p:nvGrpSpPr>
          <p:cNvPr id="903" name="Group"/>
          <p:cNvGrpSpPr/>
          <p:nvPr/>
        </p:nvGrpSpPr>
        <p:grpSpPr>
          <a:xfrm>
            <a:off x="7202485" y="1181099"/>
            <a:ext cx="1109666" cy="1481141"/>
            <a:chOff x="0" y="0"/>
            <a:chExt cx="1109664" cy="1481140"/>
          </a:xfrm>
        </p:grpSpPr>
        <p:pic>
          <p:nvPicPr>
            <p:cNvPr id="901" name="Picture 33" descr="Picture 33"/>
            <p:cNvPicPr>
              <a:picLocks noChangeAspect="1"/>
            </p:cNvPicPr>
            <p:nvPr/>
          </p:nvPicPr>
          <p:blipFill>
            <a:blip r:embed="rId4"/>
            <a:stretch>
              <a:fillRect/>
            </a:stretch>
          </p:blipFill>
          <p:spPr>
            <a:xfrm>
              <a:off x="0" y="3102"/>
              <a:ext cx="1099957" cy="1474935"/>
            </a:xfrm>
            <a:prstGeom prst="rect">
              <a:avLst/>
            </a:prstGeom>
            <a:ln w="12700" cap="flat">
              <a:noFill/>
              <a:miter lim="400000"/>
            </a:ln>
            <a:effectLst>
              <a:outerShdw blurRad="63500" dist="233485" dir="2700000" rotWithShape="0">
                <a:srgbClr val="1A0004">
                  <a:alpha val="74996"/>
                </a:srgbClr>
              </a:outerShdw>
            </a:effectLst>
          </p:spPr>
        </p:pic>
        <p:sp>
          <p:nvSpPr>
            <p:cNvPr id="902" name="Rectangle 34"/>
            <p:cNvSpPr/>
            <p:nvPr/>
          </p:nvSpPr>
          <p:spPr>
            <a:xfrm>
              <a:off x="1" y="-1"/>
              <a:ext cx="1109664" cy="1481141"/>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sp>
        <p:nvSpPr>
          <p:cNvPr id="904" name="Text Box 35"/>
          <p:cNvSpPr txBox="1"/>
          <p:nvPr/>
        </p:nvSpPr>
        <p:spPr>
          <a:xfrm>
            <a:off x="474662" y="5722937"/>
            <a:ext cx="8318501" cy="643766"/>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2100"/>
              </a:spcBef>
              <a:defRPr sz="36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2100"/>
              </a:spcBef>
              <a:spcAft>
                <a:spcPts val="0"/>
              </a:spcAft>
              <a:buClrTx/>
              <a:buSzTx/>
              <a:buFontTx/>
              <a:buNone/>
              <a:tabLst/>
              <a:defRPr/>
            </a:pPr>
            <a:r>
              <a:rPr kumimoji="0" sz="3600" b="1" i="0" u="none" strike="noStrike" kern="0" cap="none" spc="0" normalizeH="0" baseline="0" noProof="0">
                <a:ln>
                  <a:noFill/>
                </a:ln>
                <a:solidFill>
                  <a:srgbClr val="FFFF0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فكر في شكل الشوك ….</a:t>
            </a:r>
          </a:p>
        </p:txBody>
      </p:sp>
      <p:grpSp>
        <p:nvGrpSpPr>
          <p:cNvPr id="907" name="Group"/>
          <p:cNvGrpSpPr/>
          <p:nvPr/>
        </p:nvGrpSpPr>
        <p:grpSpPr>
          <a:xfrm>
            <a:off x="509583" y="979486"/>
            <a:ext cx="2495558" cy="3082929"/>
            <a:chOff x="-1" y="0"/>
            <a:chExt cx="2495556" cy="3082927"/>
          </a:xfrm>
        </p:grpSpPr>
        <p:pic>
          <p:nvPicPr>
            <p:cNvPr id="905" name="Picture 37" descr="Picture 37"/>
            <p:cNvPicPr>
              <a:picLocks noChangeAspect="1"/>
            </p:cNvPicPr>
            <p:nvPr/>
          </p:nvPicPr>
          <p:blipFill>
            <a:blip r:embed="rId3"/>
            <a:stretch>
              <a:fillRect/>
            </a:stretch>
          </p:blipFill>
          <p:spPr>
            <a:xfrm>
              <a:off x="-2" y="8305"/>
              <a:ext cx="2473722" cy="3067240"/>
            </a:xfrm>
            <a:prstGeom prst="rect">
              <a:avLst/>
            </a:prstGeom>
            <a:ln w="12700" cap="flat">
              <a:noFill/>
              <a:miter lim="400000"/>
            </a:ln>
            <a:effectLst>
              <a:outerShdw blurRad="63500" dist="233485" dir="2700000" rotWithShape="0">
                <a:srgbClr val="1A0004">
                  <a:alpha val="74996"/>
                </a:srgbClr>
              </a:outerShdw>
            </a:effectLst>
          </p:spPr>
        </p:pic>
        <p:sp>
          <p:nvSpPr>
            <p:cNvPr id="906" name="Rectangle 38"/>
            <p:cNvSpPr/>
            <p:nvPr/>
          </p:nvSpPr>
          <p:spPr>
            <a:xfrm>
              <a:off x="-1" y="-1"/>
              <a:ext cx="2495557" cy="3082929"/>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grpSp>
        <p:nvGrpSpPr>
          <p:cNvPr id="910" name="Group"/>
          <p:cNvGrpSpPr/>
          <p:nvPr/>
        </p:nvGrpSpPr>
        <p:grpSpPr>
          <a:xfrm>
            <a:off x="6138859" y="3262312"/>
            <a:ext cx="1895479" cy="2222504"/>
            <a:chOff x="-1" y="0"/>
            <a:chExt cx="1895477" cy="2222502"/>
          </a:xfrm>
        </p:grpSpPr>
        <p:pic>
          <p:nvPicPr>
            <p:cNvPr id="908" name="Picture 40" descr="Picture 40"/>
            <p:cNvPicPr>
              <a:picLocks noChangeAspect="1"/>
            </p:cNvPicPr>
            <p:nvPr/>
          </p:nvPicPr>
          <p:blipFill>
            <a:blip r:embed="rId5"/>
            <a:stretch>
              <a:fillRect/>
            </a:stretch>
          </p:blipFill>
          <p:spPr>
            <a:xfrm>
              <a:off x="-2" y="4655"/>
              <a:ext cx="1878106" cy="2213193"/>
            </a:xfrm>
            <a:prstGeom prst="rect">
              <a:avLst/>
            </a:prstGeom>
            <a:ln w="12700" cap="flat">
              <a:noFill/>
              <a:miter lim="400000"/>
            </a:ln>
            <a:effectLst>
              <a:outerShdw blurRad="63500" dist="233485" dir="2700000" rotWithShape="0">
                <a:srgbClr val="1A0004">
                  <a:alpha val="74996"/>
                </a:srgbClr>
              </a:outerShdw>
            </a:effectLst>
          </p:spPr>
        </p:pic>
        <p:sp>
          <p:nvSpPr>
            <p:cNvPr id="909" name="Rectangle 41"/>
            <p:cNvSpPr/>
            <p:nvPr/>
          </p:nvSpPr>
          <p:spPr>
            <a:xfrm>
              <a:off x="0" y="0"/>
              <a:ext cx="1895477" cy="2222503"/>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grpSp>
        <p:nvGrpSpPr>
          <p:cNvPr id="913" name="Group"/>
          <p:cNvGrpSpPr/>
          <p:nvPr/>
        </p:nvGrpSpPr>
        <p:grpSpPr>
          <a:xfrm>
            <a:off x="1585910" y="3376612"/>
            <a:ext cx="1955804" cy="2044703"/>
            <a:chOff x="0" y="0"/>
            <a:chExt cx="1955803" cy="2044701"/>
          </a:xfrm>
        </p:grpSpPr>
        <p:pic>
          <p:nvPicPr>
            <p:cNvPr id="911" name="Picture 43" descr="Picture 43"/>
            <p:cNvPicPr>
              <a:picLocks noChangeAspect="1"/>
            </p:cNvPicPr>
            <p:nvPr/>
          </p:nvPicPr>
          <p:blipFill>
            <a:blip r:embed="rId6"/>
            <a:stretch>
              <a:fillRect/>
            </a:stretch>
          </p:blipFill>
          <p:spPr>
            <a:xfrm>
              <a:off x="-1" y="4896"/>
              <a:ext cx="1938693" cy="2034911"/>
            </a:xfrm>
            <a:prstGeom prst="rect">
              <a:avLst/>
            </a:prstGeom>
            <a:ln w="12700" cap="flat">
              <a:noFill/>
              <a:miter lim="400000"/>
            </a:ln>
            <a:effectLst>
              <a:outerShdw blurRad="63500" dist="233485" dir="2700000" rotWithShape="0">
                <a:srgbClr val="1A0004">
                  <a:alpha val="74996"/>
                </a:srgbClr>
              </a:outerShdw>
            </a:effectLst>
          </p:spPr>
        </p:pic>
        <p:sp>
          <p:nvSpPr>
            <p:cNvPr id="912" name="Rectangle 44"/>
            <p:cNvSpPr/>
            <p:nvPr/>
          </p:nvSpPr>
          <p:spPr>
            <a:xfrm>
              <a:off x="1" y="0"/>
              <a:ext cx="1955802" cy="2044702"/>
            </a:xfrm>
            <a:prstGeom prst="rect">
              <a:avLst/>
            </a:prstGeom>
            <a:noFill/>
            <a:ln w="76200" cap="flat">
              <a:solidFill>
                <a:schemeClr val="accent2"/>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7"/>
                                        </p:tgtEl>
                                        <p:attrNameLst>
                                          <p:attrName>style.visibility</p:attrName>
                                        </p:attrNameLst>
                                      </p:cBhvr>
                                      <p:to>
                                        <p:strVal val="visible"/>
                                      </p:to>
                                    </p:set>
                                    <p:animEffect transition="in" filter="wipe(left)">
                                      <p:cBhvr>
                                        <p:cTn id="7" dur="1000"/>
                                        <p:tgtEl>
                                          <p:spTgt spid="907"/>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910"/>
                                        </p:tgtEl>
                                        <p:attrNameLst>
                                          <p:attrName>style.visibility</p:attrName>
                                        </p:attrNameLst>
                                      </p:cBhvr>
                                      <p:to>
                                        <p:strVal val="visible"/>
                                      </p:to>
                                    </p:set>
                                    <p:animEffect transition="in" filter="wipe(left)">
                                      <p:cBhvr>
                                        <p:cTn id="11" dur="1000"/>
                                        <p:tgtEl>
                                          <p:spTgt spid="910"/>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903"/>
                                        </p:tgtEl>
                                        <p:attrNameLst>
                                          <p:attrName>style.visibility</p:attrName>
                                        </p:attrNameLst>
                                      </p:cBhvr>
                                      <p:to>
                                        <p:strVal val="visible"/>
                                      </p:to>
                                    </p:set>
                                    <p:animEffect transition="in" filter="wipe(left)">
                                      <p:cBhvr>
                                        <p:cTn id="15" dur="1000"/>
                                        <p:tgtEl>
                                          <p:spTgt spid="903"/>
                                        </p:tgtEl>
                                      </p:cBhvr>
                                    </p:animEffect>
                                  </p:childTnLst>
                                </p:cTn>
                              </p:par>
                            </p:childTnLst>
                          </p:cTn>
                        </p:par>
                        <p:par>
                          <p:cTn id="16" fill="hold">
                            <p:stCondLst>
                              <p:cond delay="3000"/>
                            </p:stCondLst>
                            <p:childTnLst>
                              <p:par>
                                <p:cTn id="17" presetID="22" presetClass="entr" presetSubtype="8" fill="hold" grpId="0" nodeType="afterEffect">
                                  <p:stCondLst>
                                    <p:cond delay="0"/>
                                  </p:stCondLst>
                                  <p:iterate>
                                    <p:tmAbs val="0"/>
                                  </p:iterate>
                                  <p:childTnLst>
                                    <p:set>
                                      <p:cBhvr>
                                        <p:cTn id="18" fill="hold"/>
                                        <p:tgtEl>
                                          <p:spTgt spid="913"/>
                                        </p:tgtEl>
                                        <p:attrNameLst>
                                          <p:attrName>style.visibility</p:attrName>
                                        </p:attrNameLst>
                                      </p:cBhvr>
                                      <p:to>
                                        <p:strVal val="visible"/>
                                      </p:to>
                                    </p:set>
                                    <p:animEffect transition="in" filter="wipe(left)">
                                      <p:cBhvr>
                                        <p:cTn id="19" dur="1000"/>
                                        <p:tgtEl>
                                          <p:spTgt spid="913"/>
                                        </p:tgtEl>
                                      </p:cBhvr>
                                    </p:animEffect>
                                  </p:childTnLst>
                                </p:cTn>
                              </p:par>
                            </p:childTnLst>
                          </p:cTn>
                        </p:par>
                        <p:par>
                          <p:cTn id="20" fill="hold">
                            <p:stCondLst>
                              <p:cond delay="4000"/>
                            </p:stCondLst>
                            <p:childTnLst>
                              <p:par>
                                <p:cTn id="21" presetID="22" presetClass="entr" presetSubtype="8" fill="hold" grpId="0" nodeType="afterEffect">
                                  <p:stCondLst>
                                    <p:cond delay="0"/>
                                  </p:stCondLst>
                                  <p:iterate>
                                    <p:tmAbs val="0"/>
                                  </p:iterate>
                                  <p:childTnLst>
                                    <p:set>
                                      <p:cBhvr>
                                        <p:cTn id="22" fill="hold"/>
                                        <p:tgtEl>
                                          <p:spTgt spid="893"/>
                                        </p:tgtEl>
                                        <p:attrNameLst>
                                          <p:attrName>style.visibility</p:attrName>
                                        </p:attrNameLst>
                                      </p:cBhvr>
                                      <p:to>
                                        <p:strVal val="visible"/>
                                      </p:to>
                                    </p:set>
                                    <p:animEffect transition="in" filter="wipe(left)">
                                      <p:cBhvr>
                                        <p:cTn id="23" dur="1000"/>
                                        <p:tgtEl>
                                          <p:spTgt spid="89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p:tmAbs val="0"/>
                                  </p:iterate>
                                  <p:childTnLst>
                                    <p:set>
                                      <p:cBhvr>
                                        <p:cTn id="27" fill="hold"/>
                                        <p:tgtEl>
                                          <p:spTgt spid="894"/>
                                        </p:tgtEl>
                                        <p:attrNameLst>
                                          <p:attrName>style.visibility</p:attrName>
                                        </p:attrNameLst>
                                      </p:cBhvr>
                                      <p:to>
                                        <p:strVal val="visible"/>
                                      </p:to>
                                    </p:set>
                                    <p:animEffect transition="in" filter="wipe(left)">
                                      <p:cBhvr>
                                        <p:cTn id="28" dur="1000"/>
                                        <p:tgtEl>
                                          <p:spTgt spid="894"/>
                                        </p:tgtEl>
                                      </p:cBhvr>
                                    </p:animEffect>
                                  </p:childTnLst>
                                </p:cTn>
                              </p:par>
                            </p:childTnLst>
                          </p:cTn>
                        </p:par>
                        <p:par>
                          <p:cTn id="29" fill="hold">
                            <p:stCondLst>
                              <p:cond delay="1000"/>
                            </p:stCondLst>
                            <p:childTnLst>
                              <p:par>
                                <p:cTn id="30" presetID="22" presetClass="entr" presetSubtype="8" fill="hold" grpId="0" nodeType="afterEffect">
                                  <p:stCondLst>
                                    <p:cond delay="0"/>
                                  </p:stCondLst>
                                  <p:iterate>
                                    <p:tmAbs val="0"/>
                                  </p:iterate>
                                  <p:childTnLst>
                                    <p:set>
                                      <p:cBhvr>
                                        <p:cTn id="31" fill="hold"/>
                                        <p:tgtEl>
                                          <p:spTgt spid="900"/>
                                        </p:tgtEl>
                                        <p:attrNameLst>
                                          <p:attrName>style.visibility</p:attrName>
                                        </p:attrNameLst>
                                      </p:cBhvr>
                                      <p:to>
                                        <p:strVal val="visible"/>
                                      </p:to>
                                    </p:set>
                                    <p:animEffect transition="in" filter="wipe(left)">
                                      <p:cBhvr>
                                        <p:cTn id="32" dur="10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animBg="1" advAuto="0"/>
      <p:bldP spid="894" grpId="0" animBg="1" advAuto="0"/>
      <p:bldP spid="900" grpId="0" animBg="1" advAuto="0"/>
      <p:bldP spid="903" grpId="0" animBg="1" advAuto="0"/>
      <p:bldP spid="907" grpId="0" animBg="1" advAuto="0"/>
      <p:bldP spid="910" grpId="0" animBg="1" advAuto="0"/>
      <p:bldP spid="91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 name="Picture 1" descr="Picture 1"/>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22" name="Group"/>
          <p:cNvGrpSpPr/>
          <p:nvPr/>
        </p:nvGrpSpPr>
        <p:grpSpPr>
          <a:xfrm>
            <a:off x="4202111" y="1700209"/>
            <a:ext cx="1179517" cy="3009907"/>
            <a:chOff x="-1" y="0"/>
            <a:chExt cx="1179516" cy="3009906"/>
          </a:xfrm>
        </p:grpSpPr>
        <p:sp>
          <p:nvSpPr>
            <p:cNvPr id="918"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919"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920"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921"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grpSp>
      <p:sp>
        <p:nvSpPr>
          <p:cNvPr id="923" name="Oval 7"/>
          <p:cNvSpPr/>
          <p:nvPr/>
        </p:nvSpPr>
        <p:spPr>
          <a:xfrm rot="240000">
            <a:off x="4368798" y="1903410"/>
            <a:ext cx="1206503" cy="2447930"/>
          </a:xfrm>
          <a:prstGeom prst="ellipse">
            <a:avLst/>
          </a:prstGeom>
          <a:ln w="50800">
            <a:solidFill>
              <a:srgbClr val="FFFFFF"/>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24" name="Line 8"/>
          <p:cNvSpPr/>
          <p:nvPr/>
        </p:nvSpPr>
        <p:spPr>
          <a:xfrm flipV="1">
            <a:off x="5494337" y="1973260"/>
            <a:ext cx="457203" cy="320678"/>
          </a:xfrm>
          <a:prstGeom prst="line">
            <a:avLst/>
          </a:prstGeom>
          <a:ln w="50800">
            <a:solidFill>
              <a:srgbClr val="FFFFFF"/>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25" name="Line 9"/>
          <p:cNvSpPr/>
          <p:nvPr/>
        </p:nvSpPr>
        <p:spPr>
          <a:xfrm flipV="1">
            <a:off x="5029200" y="1122362"/>
            <a:ext cx="6352" cy="757240"/>
          </a:xfrm>
          <a:prstGeom prst="line">
            <a:avLst/>
          </a:prstGeom>
          <a:ln w="50800">
            <a:solidFill>
              <a:srgbClr val="FFFFFF"/>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26" name="Line 10"/>
          <p:cNvSpPr/>
          <p:nvPr/>
        </p:nvSpPr>
        <p:spPr>
          <a:xfrm flipV="1">
            <a:off x="5319712" y="1376362"/>
            <a:ext cx="368303" cy="598490"/>
          </a:xfrm>
          <a:prstGeom prst="line">
            <a:avLst/>
          </a:prstGeom>
          <a:ln w="50800">
            <a:solidFill>
              <a:srgbClr val="FFFFFF"/>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27" name="Line 11"/>
          <p:cNvSpPr/>
          <p:nvPr/>
        </p:nvSpPr>
        <p:spPr>
          <a:xfrm flipH="1" flipV="1">
            <a:off x="4576762" y="1484311"/>
            <a:ext cx="211140" cy="534990"/>
          </a:xfrm>
          <a:prstGeom prst="line">
            <a:avLst/>
          </a:prstGeom>
          <a:ln w="50800">
            <a:solidFill>
              <a:srgbClr val="FFFFFF"/>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28" name="Line 12"/>
          <p:cNvSpPr/>
          <p:nvPr/>
        </p:nvSpPr>
        <p:spPr>
          <a:xfrm flipH="1" flipV="1">
            <a:off x="4317998" y="1897060"/>
            <a:ext cx="334966" cy="306390"/>
          </a:xfrm>
          <a:prstGeom prst="line">
            <a:avLst/>
          </a:prstGeom>
          <a:ln w="50800">
            <a:solidFill>
              <a:srgbClr val="FFFFFF"/>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29" name="Text Box 13"/>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طريق الأشواك لأسفار يسوع …</a:t>
            </a:r>
          </a:p>
        </p:txBody>
      </p:sp>
      <p:sp>
        <p:nvSpPr>
          <p:cNvPr id="930" name="AutoShape 14"/>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31" name="Rectangle 15"/>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32" name="Line 16"/>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33" name="Line 17"/>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34" name="Line 18"/>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35" name="Line 19"/>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36" name="Line 20"/>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37" name="Text Box 21"/>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938" name="Rectangle 22"/>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39" name="Line 23"/>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40" name="Line 24"/>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41" name="Rectangle 25"/>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42" name="Rectangle 26"/>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43" name="Text Box 27"/>
          <p:cNvSpPr txBox="1"/>
          <p:nvPr/>
        </p:nvSpPr>
        <p:spPr>
          <a:xfrm>
            <a:off x="8274049" y="3614737"/>
            <a:ext cx="266098"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sp>
        <p:nvSpPr>
          <p:cNvPr id="944" name="Text Box 28"/>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945" name="Text Box 29"/>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08</a:t>
            </a:r>
          </a:p>
        </p:txBody>
      </p:sp>
      <p:sp>
        <p:nvSpPr>
          <p:cNvPr id="946" name="Text Box 30"/>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
        <p:nvSpPr>
          <p:cNvPr id="947" name="Text Box 31"/>
          <p:cNvSpPr txBox="1"/>
          <p:nvPr/>
        </p:nvSpPr>
        <p:spPr>
          <a:xfrm>
            <a:off x="1846260" y="23812"/>
            <a:ext cx="5867403" cy="276995"/>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700"/>
              </a:spcBef>
              <a:defRPr sz="12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اعمال ٩:٣١</a:t>
            </a:r>
          </a:p>
        </p:txBody>
      </p:sp>
      <p:sp>
        <p:nvSpPr>
          <p:cNvPr id="948" name="Text Box 32"/>
          <p:cNvSpPr txBox="1"/>
          <p:nvPr/>
        </p:nvSpPr>
        <p:spPr>
          <a:xfrm>
            <a:off x="8610714" y="644424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9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1</a:t>
            </a:r>
          </a:p>
        </p:txBody>
      </p:sp>
      <p:sp>
        <p:nvSpPr>
          <p:cNvPr id="949" name="AutoShape 33"/>
          <p:cNvSpPr/>
          <p:nvPr/>
        </p:nvSpPr>
        <p:spPr>
          <a:xfrm>
            <a:off x="3884612" y="4727575"/>
            <a:ext cx="930278"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50" name="AutoShape 34"/>
          <p:cNvSpPr/>
          <p:nvPr/>
        </p:nvSpPr>
        <p:spPr>
          <a:xfrm>
            <a:off x="4451350" y="1797050"/>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51" name="AutoShape 35"/>
          <p:cNvSpPr/>
          <p:nvPr/>
        </p:nvSpPr>
        <p:spPr>
          <a:xfrm>
            <a:off x="4102100" y="3089275"/>
            <a:ext cx="930275" cy="339725"/>
          </a:xfrm>
          <a:prstGeom prst="roundRect">
            <a:avLst>
              <a:gd name="adj" fmla="val 16667"/>
            </a:avLst>
          </a:prstGeom>
          <a:ln w="38100">
            <a:solidFill>
              <a:srgbClr val="FFFF00"/>
            </a:solidFill>
          </a:ln>
          <a:effectLst>
            <a:outerShdw blurRad="63500" dist="53881" dir="2700000" rotWithShape="0">
              <a:srgbClr val="474747">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52" name="Line 36"/>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6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Roman"/>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949"/>
                                        </p:tgtEl>
                                        <p:attrNameLst>
                                          <p:attrName>style.visibility</p:attrName>
                                        </p:attrNameLst>
                                      </p:cBhvr>
                                      <p:to>
                                        <p:strVal val="visible"/>
                                      </p:to>
                                    </p:set>
                                    <p:anim calcmode="lin" valueType="num">
                                      <p:cBhvr>
                                        <p:cTn id="7" dur="1000" fill="hold"/>
                                        <p:tgtEl>
                                          <p:spTgt spid="949"/>
                                        </p:tgtEl>
                                        <p:attrNameLst>
                                          <p:attrName>ppt_x</p:attrName>
                                        </p:attrNameLst>
                                      </p:cBhvr>
                                      <p:tavLst>
                                        <p:tav tm="0">
                                          <p:val>
                                            <p:strVal val="0-#ppt_w/2"/>
                                          </p:val>
                                        </p:tav>
                                        <p:tav tm="100000">
                                          <p:val>
                                            <p:strVal val="#ppt_x"/>
                                          </p:val>
                                        </p:tav>
                                      </p:tavLst>
                                    </p:anim>
                                    <p:anim calcmode="lin" valueType="num">
                                      <p:cBhvr>
                                        <p:cTn id="8" dur="1000" fill="hold"/>
                                        <p:tgtEl>
                                          <p:spTgt spid="9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951"/>
                                        </p:tgtEl>
                                        <p:attrNameLst>
                                          <p:attrName>style.visibility</p:attrName>
                                        </p:attrNameLst>
                                      </p:cBhvr>
                                      <p:to>
                                        <p:strVal val="visible"/>
                                      </p:to>
                                    </p:set>
                                    <p:anim calcmode="lin" valueType="num">
                                      <p:cBhvr>
                                        <p:cTn id="12" dur="1000" fill="hold"/>
                                        <p:tgtEl>
                                          <p:spTgt spid="951"/>
                                        </p:tgtEl>
                                        <p:attrNameLst>
                                          <p:attrName>ppt_x</p:attrName>
                                        </p:attrNameLst>
                                      </p:cBhvr>
                                      <p:tavLst>
                                        <p:tav tm="0">
                                          <p:val>
                                            <p:strVal val="0-#ppt_w/2"/>
                                          </p:val>
                                        </p:tav>
                                        <p:tav tm="100000">
                                          <p:val>
                                            <p:strVal val="#ppt_x"/>
                                          </p:val>
                                        </p:tav>
                                      </p:tavLst>
                                    </p:anim>
                                    <p:anim calcmode="lin" valueType="num">
                                      <p:cBhvr>
                                        <p:cTn id="13" dur="1000" fill="hold"/>
                                        <p:tgtEl>
                                          <p:spTgt spid="95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iterate>
                                    <p:tmAbs val="0"/>
                                  </p:iterate>
                                  <p:childTnLst>
                                    <p:set>
                                      <p:cBhvr>
                                        <p:cTn id="16" fill="hold"/>
                                        <p:tgtEl>
                                          <p:spTgt spid="950"/>
                                        </p:tgtEl>
                                        <p:attrNameLst>
                                          <p:attrName>style.visibility</p:attrName>
                                        </p:attrNameLst>
                                      </p:cBhvr>
                                      <p:to>
                                        <p:strVal val="visible"/>
                                      </p:to>
                                    </p:set>
                                    <p:anim calcmode="lin" valueType="num">
                                      <p:cBhvr>
                                        <p:cTn id="17" dur="1000" fill="hold"/>
                                        <p:tgtEl>
                                          <p:spTgt spid="950"/>
                                        </p:tgtEl>
                                        <p:attrNameLst>
                                          <p:attrName>ppt_x</p:attrName>
                                        </p:attrNameLst>
                                      </p:cBhvr>
                                      <p:tavLst>
                                        <p:tav tm="0">
                                          <p:val>
                                            <p:strVal val="0-#ppt_w/2"/>
                                          </p:val>
                                        </p:tav>
                                        <p:tav tm="100000">
                                          <p:val>
                                            <p:strVal val="#ppt_x"/>
                                          </p:val>
                                        </p:tav>
                                      </p:tavLst>
                                    </p:anim>
                                    <p:anim calcmode="lin" valueType="num">
                                      <p:cBhvr>
                                        <p:cTn id="18" dur="1000" fill="hold"/>
                                        <p:tgtEl>
                                          <p:spTgt spid="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0" animBg="1" advAuto="0"/>
      <p:bldP spid="950" grpId="0" animBg="1" advAuto="0"/>
      <p:bldP spid="95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8" name="Group"/>
          <p:cNvGrpSpPr/>
          <p:nvPr/>
        </p:nvGrpSpPr>
        <p:grpSpPr>
          <a:xfrm>
            <a:off x="565150" y="76200"/>
            <a:ext cx="846386" cy="1720984"/>
            <a:chOff x="0" y="0"/>
            <a:chExt cx="846386" cy="1720984"/>
          </a:xfrm>
        </p:grpSpPr>
        <p:sp>
          <p:nvSpPr>
            <p:cNvPr id="956" name="Text Box 2"/>
            <p:cNvSpPr txBox="1"/>
            <p:nvPr/>
          </p:nvSpPr>
          <p:spPr>
            <a:xfrm>
              <a:off x="0" y="0"/>
              <a:ext cx="846386" cy="1720984"/>
            </a:xfrm>
            <a:prstGeom prst="rect">
              <a:avLst/>
            </a:prstGeom>
            <a:noFill/>
            <a:ln w="12700" cap="flat">
              <a:noFill/>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latin typeface="+mn-lt"/>
                  <a:ea typeface="+mn-ea"/>
                  <a:cs typeface="+mn-cs"/>
                  <a:sym typeface="Times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6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Roman"/>
                </a:rPr>
                <a:t>7</a:t>
              </a:r>
            </a:p>
          </p:txBody>
        </p:sp>
        <p:sp>
          <p:nvSpPr>
            <p:cNvPr id="957" name="Line 3"/>
            <p:cNvSpPr/>
            <p:nvPr/>
          </p:nvSpPr>
          <p:spPr>
            <a:xfrm>
              <a:off x="228597" y="891857"/>
              <a:ext cx="396881" cy="5"/>
            </a:xfrm>
            <a:prstGeom prst="line">
              <a:avLst/>
            </a:prstGeom>
            <a:noFill/>
            <a:ln w="76200" cap="flat">
              <a:solidFill>
                <a:srgbClr val="FFFF00"/>
              </a:solidFill>
              <a:prstDash val="solid"/>
              <a:round/>
            </a:ln>
            <a:effectLst>
              <a:outerShdw blurRad="63500" dist="107762" dir="2700000" rotWithShape="0">
                <a:srgbClr val="1A0004">
                  <a:alpha val="74996"/>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grpSp>
      <p:pic>
        <p:nvPicPr>
          <p:cNvPr id="959" name="Picture 4" descr="Picture 4"/>
          <p:cNvPicPr>
            <a:picLocks noChangeAspect="1"/>
          </p:cNvPicPr>
          <p:nvPr/>
        </p:nvPicPr>
        <p:blipFill>
          <a:blip r:embed="rId3"/>
          <a:stretch>
            <a:fillRect/>
          </a:stretch>
        </p:blipFill>
        <p:spPr>
          <a:xfrm>
            <a:off x="2778125" y="681037"/>
            <a:ext cx="3746500" cy="5475288"/>
          </a:xfrm>
          <a:prstGeom prst="rect">
            <a:avLst/>
          </a:prstGeom>
          <a:ln w="50800">
            <a:solidFill>
              <a:srgbClr val="00FF00"/>
            </a:solidFill>
            <a:miter/>
          </a:ln>
          <a:effectLst>
            <a:outerShdw blurRad="63500" dist="152928" dir="2901987" rotWithShape="0">
              <a:srgbClr val="1A0004">
                <a:alpha val="74996"/>
              </a:srgbClr>
            </a:outerShdw>
          </a:effectLst>
        </p:spPr>
      </p:pic>
      <p:grpSp>
        <p:nvGrpSpPr>
          <p:cNvPr id="964" name="Group"/>
          <p:cNvGrpSpPr/>
          <p:nvPr/>
        </p:nvGrpSpPr>
        <p:grpSpPr>
          <a:xfrm>
            <a:off x="4202111" y="1700209"/>
            <a:ext cx="1179517" cy="3009907"/>
            <a:chOff x="-1" y="0"/>
            <a:chExt cx="1179516" cy="3009906"/>
          </a:xfrm>
        </p:grpSpPr>
        <p:sp>
          <p:nvSpPr>
            <p:cNvPr id="960" name="Oval 6"/>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961" name="Oval 7"/>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962" name="Oval 8"/>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963" name="Oval 9"/>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grpSp>
      <p:sp>
        <p:nvSpPr>
          <p:cNvPr id="965" name="Oval 10"/>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66" name="Text Box 11"/>
          <p:cNvSpPr txBox="1"/>
          <p:nvPr/>
        </p:nvSpPr>
        <p:spPr>
          <a:xfrm>
            <a:off x="388937" y="3998912"/>
            <a:ext cx="2314576" cy="1567801"/>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FF"/>
                </a:solidFill>
                <a:latin typeface="Times New Roman"/>
                <a:ea typeface="Times New Roman"/>
                <a:cs typeface="Times New Roman"/>
                <a:sym typeface="Times New Roman"/>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أول</a:t>
            </a:r>
            <a:endParaRPr kumimoji="0" sz="2000" b="1" i="0" u="none" strike="noStrike" kern="0" cap="none" spc="0" normalizeH="0" baseline="0" noProof="0">
              <a:ln>
                <a:noFill/>
              </a:ln>
              <a:solidFill>
                <a:srgbClr val="00DFCA"/>
              </a:solidFill>
              <a:effectLst/>
              <a:uLnTx/>
              <a:uFillTx/>
              <a:latin typeface="Arial" panose="020B0604020202020204" pitchFamily="34" charset="0"/>
              <a:ea typeface="Comic Sans MS"/>
              <a:cs typeface="Arial" panose="020B0604020202020204" pitchFamily="34" charset="0"/>
              <a:sym typeface="Comic Sans MS"/>
            </a:endParaRPr>
          </a:p>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FF"/>
                </a:solidFill>
                <a:latin typeface="Times New Roman"/>
                <a:ea typeface="Times New Roman"/>
                <a:cs typeface="Times New Roman"/>
                <a:sym typeface="Times New Roman"/>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خدمة     </a:t>
            </a:r>
            <a:endParaRPr kumimoji="0" sz="2000" b="1" i="0" u="none" strike="noStrike" kern="0" cap="none" spc="0" normalizeH="0" baseline="0" noProof="0">
              <a:ln>
                <a:noFill/>
              </a:ln>
              <a:solidFill>
                <a:srgbClr val="00DFCA"/>
              </a:solidFill>
              <a:effectLst/>
              <a:uLnTx/>
              <a:uFillTx/>
              <a:latin typeface="Arial" panose="020B0604020202020204" pitchFamily="34" charset="0"/>
              <a:ea typeface="Comic Sans MS"/>
              <a:cs typeface="Arial" panose="020B0604020202020204" pitchFamily="34" charset="0"/>
              <a:sym typeface="Comic Sans MS"/>
            </a:endParaRPr>
          </a:p>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FF"/>
                </a:solidFill>
                <a:latin typeface="Times New Roman"/>
                <a:ea typeface="Times New Roman"/>
                <a:cs typeface="Times New Roman"/>
                <a:sym typeface="Times New Roman"/>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الرب</a:t>
            </a:r>
            <a:endParaRPr kumimoji="0" sz="2000" b="1" i="0" u="none" strike="noStrike" kern="0" cap="none" spc="0" normalizeH="0" baseline="0" noProof="0">
              <a:ln>
                <a:noFill/>
              </a:ln>
              <a:solidFill>
                <a:srgbClr val="00DFCA"/>
              </a:solidFill>
              <a:effectLst/>
              <a:uLnTx/>
              <a:uFillTx/>
              <a:latin typeface="Arial" panose="020B0604020202020204" pitchFamily="34" charset="0"/>
              <a:ea typeface="Comic Sans MS"/>
              <a:cs typeface="Arial" panose="020B0604020202020204" pitchFamily="34" charset="0"/>
              <a:sym typeface="Comic Sans MS"/>
            </a:endParaRPr>
          </a:p>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B00"/>
                </a:solidFill>
                <a:latin typeface="Comic Sans MS"/>
                <a:ea typeface="Comic Sans MS"/>
                <a:cs typeface="Comic Sans MS"/>
                <a:sym typeface="Comic Sans MS"/>
              </a:defRPr>
            </a:pPr>
            <a:r>
              <a:rPr kumimoji="0" sz="2000" b="1" i="0" u="none" strike="noStrike" kern="0" cap="none" spc="0" normalizeH="0" baseline="0" noProof="0">
                <a:ln>
                  <a:noFill/>
                </a:ln>
                <a:solidFill>
                  <a:srgbClr val="FFFB00"/>
                </a:solidFill>
                <a:effectLst/>
                <a:uLnTx/>
                <a:uFillTx/>
                <a:latin typeface="Arial" panose="020B0604020202020204" pitchFamily="34" charset="0"/>
                <a:cs typeface="Arial" panose="020B0604020202020204" pitchFamily="34" charset="0"/>
                <a:sym typeface="Comic Sans MS"/>
              </a:rPr>
              <a:t>أورشليم</a:t>
            </a:r>
          </a:p>
          <a:p>
            <a:pPr marL="0" marR="0" lvl="0" indent="0" algn="r" defTabSz="914400" rtl="0" eaLnBrk="1" fontAlgn="auto" latinLnBrk="0" hangingPunct="0">
              <a:lnSpc>
                <a:spcPct val="55000"/>
              </a:lnSpc>
              <a:spcBef>
                <a:spcPts val="1200"/>
              </a:spcBef>
              <a:spcAft>
                <a:spcPts val="0"/>
              </a:spcAft>
              <a:buClrTx/>
              <a:buSzTx/>
              <a:buFontTx/>
              <a:buNone/>
              <a:tabLst/>
              <a:defRPr sz="2000">
                <a:solidFill>
                  <a:srgbClr val="FFFFFF"/>
                </a:solidFill>
                <a:latin typeface="Times New Roman"/>
                <a:ea typeface="Times New Roman"/>
                <a:cs typeface="Times New Roman"/>
                <a:sym typeface="Times New Roman"/>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  </a:t>
            </a:r>
          </a:p>
        </p:txBody>
      </p:sp>
      <p:sp>
        <p:nvSpPr>
          <p:cNvPr id="967" name="Oval 12"/>
          <p:cNvSpPr/>
          <p:nvPr/>
        </p:nvSpPr>
        <p:spPr>
          <a:xfrm>
            <a:off x="2208210" y="3792537"/>
            <a:ext cx="550867" cy="550867"/>
          </a:xfrm>
          <a:prstGeom prst="ellipse">
            <a:avLst/>
          </a:prstGeom>
          <a:ln w="57150">
            <a:solidFill>
              <a:srgbClr val="D83104"/>
            </a:solidFill>
          </a:ln>
          <a:effectLst>
            <a:outerShdw blurRad="63500" dist="107762"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68" name="Oval 13"/>
          <p:cNvSpPr/>
          <p:nvPr/>
        </p:nvSpPr>
        <p:spPr>
          <a:xfrm>
            <a:off x="4356100" y="40005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69" name="Line 14"/>
          <p:cNvSpPr/>
          <p:nvPr/>
        </p:nvSpPr>
        <p:spPr>
          <a:xfrm flipV="1">
            <a:off x="2563810" y="4364037"/>
            <a:ext cx="2000254" cy="168278"/>
          </a:xfrm>
          <a:prstGeom prst="line">
            <a:avLst/>
          </a:prstGeom>
          <a:ln w="76200">
            <a:solidFill>
              <a:srgbClr val="EEFF4B"/>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70" name="Text Box 15"/>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طريق الأشواك لأسفار يسوع …</a:t>
            </a:r>
          </a:p>
        </p:txBody>
      </p:sp>
      <p:sp>
        <p:nvSpPr>
          <p:cNvPr id="971" name="Text Box 16"/>
          <p:cNvSpPr txBox="1"/>
          <p:nvPr/>
        </p:nvSpPr>
        <p:spPr>
          <a:xfrm>
            <a:off x="1817685" y="9525"/>
            <a:ext cx="3230565"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يوحنا ٢:١٣-٢٥</a:t>
            </a:r>
          </a:p>
        </p:txBody>
      </p:sp>
      <p:sp>
        <p:nvSpPr>
          <p:cNvPr id="972" name="AutoShape 17"/>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73" name="Rectangle 18"/>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74" name="Line 19"/>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75" name="Line 20"/>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76" name="Line 21"/>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77" name="Line 22"/>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78" name="Line 23"/>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79" name="Text Box 24"/>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980" name="Rectangle 25"/>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81" name="Line 26"/>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82" name="Line 27"/>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83" name="Rectangle 28"/>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84" name="Rectangle 29"/>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85" name="Text Box 30"/>
          <p:cNvSpPr txBox="1"/>
          <p:nvPr/>
        </p:nvSpPr>
        <p:spPr>
          <a:xfrm>
            <a:off x="8274049" y="3614737"/>
            <a:ext cx="301365"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sp>
        <p:nvSpPr>
          <p:cNvPr id="986" name="Text Box 31"/>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987" name="Text Box 32"/>
          <p:cNvSpPr txBox="1"/>
          <p:nvPr/>
        </p:nvSpPr>
        <p:spPr>
          <a:xfrm>
            <a:off x="0" y="451355"/>
            <a:ext cx="4548188" cy="584771"/>
          </a:xfrm>
          <a:prstGeom prst="rect">
            <a:avLst/>
          </a:prstGeom>
          <a:solidFill>
            <a:schemeClr val="accent1"/>
          </a:solidFill>
          <a:ln w="57150">
            <a:solidFill>
              <a:srgbClr val="FFFF00"/>
            </a:solidFill>
            <a:miter/>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rtl="1">
              <a:spcBef>
                <a:spcPts val="1900"/>
              </a:spcBef>
              <a:defRPr sz="3200">
                <a:solidFill>
                  <a:srgbClr val="FFFF00"/>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الدارسة المساعدة # ٧ </a:t>
            </a:r>
          </a:p>
        </p:txBody>
      </p:sp>
      <p:sp>
        <p:nvSpPr>
          <p:cNvPr id="988" name="Oval 33"/>
          <p:cNvSpPr/>
          <p:nvPr/>
        </p:nvSpPr>
        <p:spPr>
          <a:xfrm>
            <a:off x="1237456" y="4980938"/>
            <a:ext cx="2047876" cy="39529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989" name="Text Box 3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09</a:t>
            </a:r>
          </a:p>
        </p:txBody>
      </p:sp>
      <p:sp>
        <p:nvSpPr>
          <p:cNvPr id="990" name="Text Box 35"/>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
        <p:nvSpPr>
          <p:cNvPr id="991" name="Text Box 36"/>
          <p:cNvSpPr txBox="1"/>
          <p:nvPr/>
        </p:nvSpPr>
        <p:spPr>
          <a:xfrm>
            <a:off x="8613889" y="6450597"/>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9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iterate>
                                    <p:tmAbs val="0"/>
                                  </p:iterate>
                                  <p:childTnLst>
                                    <p:set>
                                      <p:cBhvr>
                                        <p:cTn id="6" fill="hold"/>
                                        <p:tgtEl>
                                          <p:spTgt spid="987"/>
                                        </p:tgtEl>
                                        <p:attrNameLst>
                                          <p:attrName>style.visibility</p:attrName>
                                        </p:attrNameLst>
                                      </p:cBhvr>
                                      <p:to>
                                        <p:strVal val="visible"/>
                                      </p:to>
                                    </p:set>
                                    <p:anim calcmode="lin" valueType="num">
                                      <p:cBhvr>
                                        <p:cTn id="7" dur="1000" fill="hold"/>
                                        <p:tgtEl>
                                          <p:spTgt spid="987"/>
                                        </p:tgtEl>
                                        <p:attrNameLst>
                                          <p:attrName>ppt_x</p:attrName>
                                        </p:attrNameLst>
                                      </p:cBhvr>
                                      <p:tavLst>
                                        <p:tav tm="0">
                                          <p:val>
                                            <p:strVal val="0-#ppt_w/2"/>
                                          </p:val>
                                        </p:tav>
                                        <p:tav tm="100000">
                                          <p:val>
                                            <p:strVal val="#ppt_x"/>
                                          </p:val>
                                        </p:tav>
                                      </p:tavLst>
                                    </p:anim>
                                    <p:anim calcmode="lin" valueType="num">
                                      <p:cBhvr>
                                        <p:cTn id="8" dur="1000" fill="hold"/>
                                        <p:tgtEl>
                                          <p:spTgt spid="9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988"/>
                                        </p:tgtEl>
                                        <p:attrNameLst>
                                          <p:attrName>style.visibility</p:attrName>
                                        </p:attrNameLst>
                                      </p:cBhvr>
                                      <p:to>
                                        <p:strVal val="visible"/>
                                      </p:to>
                                    </p:set>
                                    <p:anim calcmode="lin" valueType="num">
                                      <p:cBhvr>
                                        <p:cTn id="13" dur="1000" fill="hold"/>
                                        <p:tgtEl>
                                          <p:spTgt spid="988"/>
                                        </p:tgtEl>
                                        <p:attrNameLst>
                                          <p:attrName>ppt_w</p:attrName>
                                        </p:attrNameLst>
                                      </p:cBhvr>
                                      <p:tavLst>
                                        <p:tav tm="0">
                                          <p:val>
                                            <p:fltVal val="0"/>
                                          </p:val>
                                        </p:tav>
                                        <p:tav tm="100000">
                                          <p:val>
                                            <p:strVal val="#ppt_w"/>
                                          </p:val>
                                        </p:tav>
                                      </p:tavLst>
                                    </p:anim>
                                    <p:anim calcmode="lin" valueType="num">
                                      <p:cBhvr>
                                        <p:cTn id="14" dur="1000" fill="hold"/>
                                        <p:tgtEl>
                                          <p:spTgt spid="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0" animBg="1" advAuto="0"/>
      <p:bldP spid="98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Text Box 1"/>
          <p:cNvSpPr txBox="1"/>
          <p:nvPr/>
        </p:nvSpPr>
        <p:spPr>
          <a:xfrm>
            <a:off x="666750" y="160335"/>
            <a:ext cx="718145" cy="1443985"/>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5200"/>
              </a:spcBef>
              <a:defRPr sz="8800" b="0">
                <a:solidFill>
                  <a:srgbClr val="FFD34A"/>
                </a:solidFill>
                <a:latin typeface="+mn-lt"/>
                <a:ea typeface="+mn-ea"/>
                <a:cs typeface="+mn-cs"/>
                <a:sym typeface="Times Roman"/>
              </a:defRPr>
            </a:lvl1pPr>
          </a:lstStyle>
          <a:p>
            <a:pPr marL="0" marR="0" lvl="0" indent="0" algn="l" defTabSz="914400" rtl="0" eaLnBrk="1" fontAlgn="auto" latinLnBrk="0" hangingPunct="0">
              <a:lnSpc>
                <a:spcPct val="100000"/>
              </a:lnSpc>
              <a:spcBef>
                <a:spcPts val="5200"/>
              </a:spcBef>
              <a:spcAft>
                <a:spcPts val="0"/>
              </a:spcAft>
              <a:buClrTx/>
              <a:buSzTx/>
              <a:buFontTx/>
              <a:buNone/>
              <a:tabLst/>
              <a:defRPr/>
            </a:pPr>
            <a:r>
              <a:rPr kumimoji="0" sz="8800" b="0" i="0" u="none" strike="noStrike" kern="0" cap="none" spc="0" normalizeH="0" baseline="0" noProof="0">
                <a:ln>
                  <a:noFill/>
                </a:ln>
                <a:solidFill>
                  <a:srgbClr val="FFD34A"/>
                </a:solidFill>
                <a:effectLst/>
                <a:uLnTx/>
                <a:uFillTx/>
                <a:latin typeface="Arial" panose="020B0604020202020204" pitchFamily="34" charset="0"/>
                <a:cs typeface="Arial" panose="020B0604020202020204" pitchFamily="34" charset="0"/>
                <a:sym typeface="Times Roman"/>
              </a:rPr>
              <a:t>7</a:t>
            </a:r>
          </a:p>
        </p:txBody>
      </p:sp>
      <p:sp>
        <p:nvSpPr>
          <p:cNvPr id="996" name="Line 2"/>
          <p:cNvSpPr/>
          <p:nvPr/>
        </p:nvSpPr>
        <p:spPr>
          <a:xfrm>
            <a:off x="896937" y="838200"/>
            <a:ext cx="298453" cy="0"/>
          </a:xfrm>
          <a:prstGeom prst="line">
            <a:avLst/>
          </a:prstGeom>
          <a:ln w="50800">
            <a:solidFill>
              <a:srgbClr val="FFD34A"/>
            </a:solidFill>
          </a:ln>
          <a:effectLst>
            <a:outerShdw blurRad="63500" dist="107762" dir="2700000" rotWithShape="0">
              <a:srgbClr val="1A0004">
                <a:alpha val="74996"/>
              </a:srgbClr>
            </a:outerShdw>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997" name="Text Box 3"/>
          <p:cNvSpPr txBox="1"/>
          <p:nvPr/>
        </p:nvSpPr>
        <p:spPr>
          <a:xfrm>
            <a:off x="1836735" y="0"/>
            <a:ext cx="323215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يوحنا ٢:١٣-٢٥</a:t>
            </a:r>
          </a:p>
        </p:txBody>
      </p:sp>
      <p:sp>
        <p:nvSpPr>
          <p:cNvPr id="998" name="Text Box 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999"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10</a:t>
            </a:r>
          </a:p>
        </p:txBody>
      </p:sp>
      <p:sp>
        <p:nvSpPr>
          <p:cNvPr id="1000" name="Text Box 6"/>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pic>
        <p:nvPicPr>
          <p:cNvPr id="1001" name="Picture 7" descr="Picture 7"/>
          <p:cNvPicPr>
            <a:picLocks noChangeAspect="1"/>
          </p:cNvPicPr>
          <p:nvPr/>
        </p:nvPicPr>
        <p:blipFill>
          <a:blip r:embed="rId3"/>
          <a:stretch>
            <a:fillRect/>
          </a:stretch>
        </p:blipFill>
        <p:spPr>
          <a:xfrm>
            <a:off x="635000" y="601662"/>
            <a:ext cx="7912100" cy="5700713"/>
          </a:xfrm>
          <a:prstGeom prst="rect">
            <a:avLst/>
          </a:prstGeom>
          <a:ln w="76200">
            <a:solidFill>
              <a:schemeClr val="accent2"/>
            </a:solidFill>
            <a:miter/>
          </a:ln>
        </p:spPr>
      </p:pic>
      <p:sp>
        <p:nvSpPr>
          <p:cNvPr id="1002" name="AutoShape 8"/>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03" name="Rectangle 9"/>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04" name="Line 10"/>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05" name="Line 11"/>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06" name="Line 12"/>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07" name="Line 13"/>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08" name="Line 14"/>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09" name="Text Box 15"/>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010" name="Rectangle 16"/>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11" name="Line 17"/>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12" name="Line 18"/>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13" name="Rectangle 19"/>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14" name="Rectangle 20"/>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15" name="Text Box 21"/>
          <p:cNvSpPr txBox="1"/>
          <p:nvPr/>
        </p:nvSpPr>
        <p:spPr>
          <a:xfrm>
            <a:off x="8274049" y="3614737"/>
            <a:ext cx="266098"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sp>
        <p:nvSpPr>
          <p:cNvPr id="1016" name="Rectangle 22"/>
          <p:cNvSpPr/>
          <p:nvPr/>
        </p:nvSpPr>
        <p:spPr>
          <a:xfrm>
            <a:off x="596900" y="5664200"/>
            <a:ext cx="7962900" cy="660400"/>
          </a:xfrm>
          <a:prstGeom prst="rect">
            <a:avLst/>
          </a:prstGeom>
          <a:solidFill>
            <a:srgbClr val="1A0004">
              <a:alpha val="50193"/>
            </a:srgbClr>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17" name="Text Box 23"/>
          <p:cNvSpPr txBox="1"/>
          <p:nvPr/>
        </p:nvSpPr>
        <p:spPr>
          <a:xfrm>
            <a:off x="360362" y="5672137"/>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معبد هيرودس الكبير في أورشليم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ext Box 1"/>
          <p:cNvSpPr txBox="1"/>
          <p:nvPr/>
        </p:nvSpPr>
        <p:spPr>
          <a:xfrm>
            <a:off x="1836735" y="0"/>
            <a:ext cx="3230565"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يوحنا ٢:١٣-٢٥</a:t>
            </a:r>
          </a:p>
        </p:txBody>
      </p:sp>
      <p:sp>
        <p:nvSpPr>
          <p:cNvPr id="1022" name="Text Box 2"/>
          <p:cNvSpPr txBox="1"/>
          <p:nvPr/>
        </p:nvSpPr>
        <p:spPr>
          <a:xfrm>
            <a:off x="817562" y="5905499"/>
            <a:ext cx="1981201" cy="400105"/>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600"/>
              </a:spcBef>
              <a:defRPr sz="1000">
                <a:solidFill>
                  <a:srgbClr val="FFFF00"/>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600"/>
              </a:spcBef>
              <a:spcAft>
                <a:spcPts val="0"/>
              </a:spcAft>
              <a:buClrTx/>
              <a:buSzTx/>
              <a:buFontTx/>
              <a:buNone/>
              <a:tabLst/>
              <a:defRPr/>
            </a:pPr>
            <a:r>
              <a:rPr kumimoji="0" sz="1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الموقع الشرفي:                فندق هولي لاند ـ اورشليم </a:t>
            </a:r>
          </a:p>
        </p:txBody>
      </p:sp>
      <p:sp>
        <p:nvSpPr>
          <p:cNvPr id="1023" name="Text Box 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1024"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11</a:t>
            </a:r>
          </a:p>
        </p:txBody>
      </p:sp>
      <p:sp>
        <p:nvSpPr>
          <p:cNvPr id="1025" name="Text Box 5"/>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
        <p:nvSpPr>
          <p:cNvPr id="1026" name="Text Box 6"/>
          <p:cNvSpPr txBox="1"/>
          <p:nvPr/>
        </p:nvSpPr>
        <p:spPr>
          <a:xfrm>
            <a:off x="5716587" y="808037"/>
            <a:ext cx="2374903" cy="954103"/>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defRPr sz="2800">
                <a:solidFill>
                  <a:srgbClr val="FFEA18"/>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EA18"/>
                </a:solidFill>
                <a:effectLst/>
                <a:uLnTx/>
                <a:uFillTx/>
                <a:latin typeface="Arial" panose="020B0604020202020204" pitchFamily="34" charset="0"/>
                <a:cs typeface="Arial" panose="020B0604020202020204" pitchFamily="34" charset="0"/>
                <a:sym typeface="Comic Sans MS"/>
              </a:rPr>
              <a:t>أورشليم في وقت يسوع </a:t>
            </a:r>
          </a:p>
        </p:txBody>
      </p:sp>
      <p:sp>
        <p:nvSpPr>
          <p:cNvPr id="1027" name="Text Box 7"/>
          <p:cNvSpPr txBox="1"/>
          <p:nvPr/>
        </p:nvSpPr>
        <p:spPr>
          <a:xfrm>
            <a:off x="623887" y="3930649"/>
            <a:ext cx="2505076"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1000"/>
              </a:spcBef>
              <a:spcAft>
                <a:spcPts val="0"/>
              </a:spcAft>
              <a:buClrTx/>
              <a:buSzTx/>
              <a:buFontTx/>
              <a:buNone/>
              <a:tabLst/>
              <a:defRPr/>
            </a:pPr>
            <a:r>
              <a:rPr kumimoji="0" sz="1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المدينة المحيطة </a:t>
            </a:r>
          </a:p>
        </p:txBody>
      </p:sp>
      <p:sp>
        <p:nvSpPr>
          <p:cNvPr id="1028" name="Text Box 8"/>
          <p:cNvSpPr txBox="1"/>
          <p:nvPr/>
        </p:nvSpPr>
        <p:spPr>
          <a:xfrm>
            <a:off x="1068387" y="4811712"/>
            <a:ext cx="2543176" cy="646327"/>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1000"/>
              </a:spcBef>
              <a:spcAft>
                <a:spcPts val="0"/>
              </a:spcAft>
              <a:buClrTx/>
              <a:buSzTx/>
              <a:buFontTx/>
              <a:buNone/>
              <a:tabLst/>
              <a:defRPr/>
            </a:pPr>
            <a:r>
              <a:rPr kumimoji="0" sz="1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جبل الهيكل ، الهيكل ، قلعة أنطونيا</a:t>
            </a:r>
          </a:p>
        </p:txBody>
      </p:sp>
      <p:grpSp>
        <p:nvGrpSpPr>
          <p:cNvPr id="1031" name="Group"/>
          <p:cNvGrpSpPr/>
          <p:nvPr/>
        </p:nvGrpSpPr>
        <p:grpSpPr>
          <a:xfrm>
            <a:off x="760410" y="660400"/>
            <a:ext cx="4787906" cy="3200400"/>
            <a:chOff x="-1" y="0"/>
            <a:chExt cx="4787905" cy="3200400"/>
          </a:xfrm>
        </p:grpSpPr>
        <p:pic>
          <p:nvPicPr>
            <p:cNvPr id="1029" name="Picture 10" descr="Picture 10"/>
            <p:cNvPicPr>
              <a:picLocks noChangeAspect="1"/>
            </p:cNvPicPr>
            <p:nvPr/>
          </p:nvPicPr>
          <p:blipFill>
            <a:blip r:embed="rId3"/>
            <a:stretch>
              <a:fillRect/>
            </a:stretch>
          </p:blipFill>
          <p:spPr>
            <a:xfrm>
              <a:off x="28576" y="26987"/>
              <a:ext cx="4759329" cy="3165476"/>
            </a:xfrm>
            <a:prstGeom prst="rect">
              <a:avLst/>
            </a:prstGeom>
            <a:ln w="12700" cap="flat">
              <a:noFill/>
              <a:miter lim="400000"/>
            </a:ln>
            <a:effectLst/>
          </p:spPr>
        </p:pic>
        <p:sp>
          <p:nvSpPr>
            <p:cNvPr id="1030" name="Rectangle 11"/>
            <p:cNvSpPr/>
            <p:nvPr/>
          </p:nvSpPr>
          <p:spPr>
            <a:xfrm>
              <a:off x="-2" y="0"/>
              <a:ext cx="4737106"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grpSp>
        <p:nvGrpSpPr>
          <p:cNvPr id="1034" name="Group"/>
          <p:cNvGrpSpPr/>
          <p:nvPr/>
        </p:nvGrpSpPr>
        <p:grpSpPr>
          <a:xfrm>
            <a:off x="3668710" y="3035300"/>
            <a:ext cx="4740280" cy="3200400"/>
            <a:chOff x="0" y="0"/>
            <a:chExt cx="4740279" cy="3200400"/>
          </a:xfrm>
        </p:grpSpPr>
        <p:pic>
          <p:nvPicPr>
            <p:cNvPr id="1032" name="Picture 13" descr="Picture 13"/>
            <p:cNvPicPr>
              <a:picLocks noChangeAspect="1"/>
            </p:cNvPicPr>
            <p:nvPr/>
          </p:nvPicPr>
          <p:blipFill>
            <a:blip r:embed="rId4"/>
            <a:stretch>
              <a:fillRect/>
            </a:stretch>
          </p:blipFill>
          <p:spPr>
            <a:xfrm>
              <a:off x="17462" y="31750"/>
              <a:ext cx="4722817" cy="3140076"/>
            </a:xfrm>
            <a:prstGeom prst="rect">
              <a:avLst/>
            </a:prstGeom>
            <a:ln w="12700" cap="flat">
              <a:noFill/>
              <a:miter lim="400000"/>
            </a:ln>
            <a:effectLst/>
          </p:spPr>
        </p:pic>
        <p:sp>
          <p:nvSpPr>
            <p:cNvPr id="1033" name="Rectangle 14"/>
            <p:cNvSpPr/>
            <p:nvPr/>
          </p:nvSpPr>
          <p:spPr>
            <a:xfrm>
              <a:off x="-1" y="0"/>
              <a:ext cx="4737106"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sp>
        <p:nvSpPr>
          <p:cNvPr id="1035" name="AutoShape 15"/>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36" name="Rectangle 16"/>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37" name="Line 17"/>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38" name="Line 18"/>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39" name="Line 19"/>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40" name="Line 20"/>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41" name="Line 21"/>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42" name="Text Box 22"/>
          <p:cNvSpPr txBox="1"/>
          <p:nvPr/>
        </p:nvSpPr>
        <p:spPr>
          <a:xfrm>
            <a:off x="8080374" y="3428998"/>
            <a:ext cx="425005"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1043" name="Rectangle 23"/>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44" name="Line 24"/>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45" name="Line 25"/>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46" name="Rectangle 26"/>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47" name="Rectangle 27"/>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48" name="Text Box 28"/>
          <p:cNvSpPr txBox="1"/>
          <p:nvPr/>
        </p:nvSpPr>
        <p:spPr>
          <a:xfrm>
            <a:off x="8274049" y="3614737"/>
            <a:ext cx="266098"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031"/>
                                        </p:tgtEl>
                                        <p:attrNameLst>
                                          <p:attrName>style.visibility</p:attrName>
                                        </p:attrNameLst>
                                      </p:cBhvr>
                                      <p:to>
                                        <p:strVal val="visible"/>
                                      </p:to>
                                    </p:set>
                                    <p:animEffect transition="in" filter="fade">
                                      <p:cBhvr>
                                        <p:cTn id="7" dur="1000"/>
                                        <p:tgtEl>
                                          <p:spTgt spid="1031"/>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027"/>
                                        </p:tgtEl>
                                        <p:attrNameLst>
                                          <p:attrName>style.visibility</p:attrName>
                                        </p:attrNameLst>
                                      </p:cBhvr>
                                      <p:to>
                                        <p:strVal val="visible"/>
                                      </p:to>
                                    </p:set>
                                    <p:animEffect transition="in" filter="wipe(left)">
                                      <p:cBhvr>
                                        <p:cTn id="11" dur="1000"/>
                                        <p:tgtEl>
                                          <p:spTgt spid="1027"/>
                                        </p:tgtEl>
                                      </p:cBhvr>
                                    </p:animEffect>
                                  </p:childTnLst>
                                </p:cTn>
                              </p:par>
                            </p:childTnLst>
                          </p:cTn>
                        </p:par>
                        <p:par>
                          <p:cTn id="12" fill="hold">
                            <p:stCondLst>
                              <p:cond delay="2000"/>
                            </p:stCondLst>
                            <p:childTnLst>
                              <p:par>
                                <p:cTn id="13" presetID="10" presetClass="entr" fill="hold" grpId="0" nodeType="afterEffect">
                                  <p:stCondLst>
                                    <p:cond delay="0"/>
                                  </p:stCondLst>
                                  <p:iterate>
                                    <p:tmAbs val="0"/>
                                  </p:iterate>
                                  <p:childTnLst>
                                    <p:set>
                                      <p:cBhvr>
                                        <p:cTn id="14" fill="hold"/>
                                        <p:tgtEl>
                                          <p:spTgt spid="1034"/>
                                        </p:tgtEl>
                                        <p:attrNameLst>
                                          <p:attrName>style.visibility</p:attrName>
                                        </p:attrNameLst>
                                      </p:cBhvr>
                                      <p:to>
                                        <p:strVal val="visible"/>
                                      </p:to>
                                    </p:set>
                                    <p:animEffect transition="in" filter="fade">
                                      <p:cBhvr>
                                        <p:cTn id="15" dur="1000"/>
                                        <p:tgtEl>
                                          <p:spTgt spid="1034"/>
                                        </p:tgtEl>
                                      </p:cBhvr>
                                    </p:animEffect>
                                  </p:childTnLst>
                                </p:cTn>
                              </p:par>
                            </p:childTnLst>
                          </p:cTn>
                        </p:par>
                        <p:par>
                          <p:cTn id="16" fill="hold">
                            <p:stCondLst>
                              <p:cond delay="3000"/>
                            </p:stCondLst>
                            <p:childTnLst>
                              <p:par>
                                <p:cTn id="17" presetID="22" presetClass="entr" presetSubtype="8" fill="hold" grpId="0" nodeType="afterEffect">
                                  <p:stCondLst>
                                    <p:cond delay="0"/>
                                  </p:stCondLst>
                                  <p:iterate>
                                    <p:tmAbs val="0"/>
                                  </p:iterate>
                                  <p:childTnLst>
                                    <p:set>
                                      <p:cBhvr>
                                        <p:cTn id="18" fill="hold"/>
                                        <p:tgtEl>
                                          <p:spTgt spid="1028"/>
                                        </p:tgtEl>
                                        <p:attrNameLst>
                                          <p:attrName>style.visibility</p:attrName>
                                        </p:attrNameLst>
                                      </p:cBhvr>
                                      <p:to>
                                        <p:strVal val="visible"/>
                                      </p:to>
                                    </p:set>
                                    <p:animEffect transition="in" filter="wipe(left)">
                                      <p:cBhvr>
                                        <p:cTn id="1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advAuto="0"/>
      <p:bldP spid="1028" grpId="0" animBg="1" advAuto="0"/>
      <p:bldP spid="1031" grpId="0" animBg="1" advAuto="0"/>
      <p:bldP spid="103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Text Box 1"/>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مرقس ١١:٢٧</a:t>
            </a:r>
          </a:p>
        </p:txBody>
      </p:sp>
      <p:sp>
        <p:nvSpPr>
          <p:cNvPr id="1053" name="AutoShape 2"/>
          <p:cNvSpPr/>
          <p:nvPr/>
        </p:nvSpPr>
        <p:spPr>
          <a:xfrm>
            <a:off x="8007350" y="3473450"/>
            <a:ext cx="730250" cy="495300"/>
          </a:xfrm>
          <a:prstGeom prst="roundRect">
            <a:avLst>
              <a:gd name="adj" fmla="val 16667"/>
            </a:avLst>
          </a:prstGeom>
          <a:solidFill>
            <a:srgbClr val="FFFF00"/>
          </a:solidFill>
          <a:ln w="38100">
            <a:solidFill>
              <a:srgbClr val="1A0004"/>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54" name="Rectangle 3"/>
          <p:cNvSpPr/>
          <p:nvPr/>
        </p:nvSpPr>
        <p:spPr>
          <a:xfrm>
            <a:off x="8005760" y="3684587"/>
            <a:ext cx="952503" cy="984253"/>
          </a:xfrm>
          <a:prstGeom prst="rect">
            <a:avLst/>
          </a:prstGeom>
          <a:solidFill>
            <a:srgbClr val="FFFF00"/>
          </a:solidFill>
          <a:ln w="38100">
            <a:solidFill>
              <a:srgbClr val="000000"/>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55" name="Line 4"/>
          <p:cNvSpPr/>
          <p:nvPr/>
        </p:nvSpPr>
        <p:spPr>
          <a:xfrm>
            <a:off x="8037510" y="40624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56" name="Line 5"/>
          <p:cNvSpPr/>
          <p:nvPr/>
        </p:nvSpPr>
        <p:spPr>
          <a:xfrm>
            <a:off x="8043860" y="42021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57" name="Line 6"/>
          <p:cNvSpPr/>
          <p:nvPr/>
        </p:nvSpPr>
        <p:spPr>
          <a:xfrm>
            <a:off x="8056560" y="43418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58" name="Line 7"/>
          <p:cNvSpPr/>
          <p:nvPr/>
        </p:nvSpPr>
        <p:spPr>
          <a:xfrm>
            <a:off x="8056560" y="44942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59" name="Line 8"/>
          <p:cNvSpPr/>
          <p:nvPr/>
        </p:nvSpPr>
        <p:spPr>
          <a:xfrm>
            <a:off x="8043860" y="4633912"/>
            <a:ext cx="8763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60" name="Text Box 9"/>
          <p:cNvSpPr txBox="1"/>
          <p:nvPr/>
        </p:nvSpPr>
        <p:spPr>
          <a:xfrm>
            <a:off x="8080374" y="3428998"/>
            <a:ext cx="386904" cy="27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061" name="Rectangle 10"/>
          <p:cNvSpPr/>
          <p:nvPr/>
        </p:nvSpPr>
        <p:spPr>
          <a:xfrm>
            <a:off x="8253410" y="3929062"/>
            <a:ext cx="609603" cy="114303"/>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62" name="Line 11"/>
          <p:cNvSpPr/>
          <p:nvPr/>
        </p:nvSpPr>
        <p:spPr>
          <a:xfrm>
            <a:off x="8037510" y="379571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63" name="Line 12"/>
          <p:cNvSpPr/>
          <p:nvPr/>
        </p:nvSpPr>
        <p:spPr>
          <a:xfrm>
            <a:off x="8037510" y="3929062"/>
            <a:ext cx="863603" cy="3"/>
          </a:xfrm>
          <a:prstGeom prst="line">
            <a:avLst/>
          </a:prstGeom>
          <a:ln w="1270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64" name="Rectangle 13"/>
          <p:cNvSpPr/>
          <p:nvPr/>
        </p:nvSpPr>
        <p:spPr>
          <a:xfrm>
            <a:off x="8026400" y="36480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65" name="Rectangle 14"/>
          <p:cNvSpPr/>
          <p:nvPr/>
        </p:nvSpPr>
        <p:spPr>
          <a:xfrm>
            <a:off x="8213725" y="3635375"/>
            <a:ext cx="504825" cy="95250"/>
          </a:xfrm>
          <a:prstGeom prst="rect">
            <a:avLst/>
          </a:prstGeom>
          <a:solidFill>
            <a:srgbClr val="FFFF00"/>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66" name="Text Box 15"/>
          <p:cNvSpPr txBox="1"/>
          <p:nvPr/>
        </p:nvSpPr>
        <p:spPr>
          <a:xfrm>
            <a:off x="8274049" y="3614737"/>
            <a:ext cx="301365"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sp>
        <p:nvSpPr>
          <p:cNvPr id="1067" name="Text Box 16"/>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1068" name="Text Box 17"/>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12</a:t>
            </a:r>
          </a:p>
        </p:txBody>
      </p:sp>
      <p:sp>
        <p:nvSpPr>
          <p:cNvPr id="1069" name="Text Box 18"/>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
        <p:nvSpPr>
          <p:cNvPr id="1070" name="Text Box 19"/>
          <p:cNvSpPr txBox="1"/>
          <p:nvPr/>
        </p:nvSpPr>
        <p:spPr>
          <a:xfrm>
            <a:off x="817562" y="5905499"/>
            <a:ext cx="1981201" cy="400105"/>
          </a:xfrm>
          <a:prstGeom prst="rect">
            <a:avLst/>
          </a:prstGeom>
          <a:ln w="12700">
            <a:miter lim="400000"/>
          </a:ln>
          <a:effectLst>
            <a:outerShdw blurRad="63500" dist="38098"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600"/>
              </a:spcBef>
              <a:defRPr sz="1000">
                <a:solidFill>
                  <a:srgbClr val="FFFF00"/>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600"/>
              </a:spcBef>
              <a:spcAft>
                <a:spcPts val="0"/>
              </a:spcAft>
              <a:buClrTx/>
              <a:buSzTx/>
              <a:buFontTx/>
              <a:buNone/>
              <a:tabLst/>
              <a:defRPr/>
            </a:pPr>
            <a:r>
              <a:rPr kumimoji="0" sz="1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الموقع الشرفي:                فندق هولي لاند ـ اورشليم </a:t>
            </a:r>
          </a:p>
        </p:txBody>
      </p:sp>
      <p:grpSp>
        <p:nvGrpSpPr>
          <p:cNvPr id="1073" name="Group"/>
          <p:cNvGrpSpPr/>
          <p:nvPr/>
        </p:nvGrpSpPr>
        <p:grpSpPr>
          <a:xfrm>
            <a:off x="760408" y="660400"/>
            <a:ext cx="4735521" cy="3200400"/>
            <a:chOff x="0" y="0"/>
            <a:chExt cx="4735519" cy="3200400"/>
          </a:xfrm>
        </p:grpSpPr>
        <p:pic>
          <p:nvPicPr>
            <p:cNvPr id="1071" name="Picture 21" descr="Picture 21"/>
            <p:cNvPicPr>
              <a:picLocks noChangeAspect="1"/>
            </p:cNvPicPr>
            <p:nvPr/>
          </p:nvPicPr>
          <p:blipFill>
            <a:blip r:embed="rId3"/>
            <a:stretch>
              <a:fillRect/>
            </a:stretch>
          </p:blipFill>
          <p:spPr>
            <a:xfrm>
              <a:off x="-1" y="11110"/>
              <a:ext cx="4729177" cy="3148017"/>
            </a:xfrm>
            <a:prstGeom prst="rect">
              <a:avLst/>
            </a:prstGeom>
            <a:ln w="12700" cap="flat">
              <a:noFill/>
              <a:miter lim="400000"/>
            </a:ln>
            <a:effectLst/>
          </p:spPr>
        </p:pic>
        <p:sp>
          <p:nvSpPr>
            <p:cNvPr id="1072" name="Rectangle 22"/>
            <p:cNvSpPr/>
            <p:nvPr/>
          </p:nvSpPr>
          <p:spPr>
            <a:xfrm>
              <a:off x="1586" y="0"/>
              <a:ext cx="4733933"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grpSp>
        <p:nvGrpSpPr>
          <p:cNvPr id="1076" name="Group"/>
          <p:cNvGrpSpPr/>
          <p:nvPr/>
        </p:nvGrpSpPr>
        <p:grpSpPr>
          <a:xfrm>
            <a:off x="3670300" y="3035300"/>
            <a:ext cx="4737100" cy="3200400"/>
            <a:chOff x="0" y="0"/>
            <a:chExt cx="4737100" cy="3200400"/>
          </a:xfrm>
        </p:grpSpPr>
        <p:pic>
          <p:nvPicPr>
            <p:cNvPr id="1074" name="Picture 24" descr="Picture 24"/>
            <p:cNvPicPr>
              <a:picLocks noChangeAspect="1"/>
            </p:cNvPicPr>
            <p:nvPr/>
          </p:nvPicPr>
          <p:blipFill>
            <a:blip r:embed="rId4"/>
            <a:stretch>
              <a:fillRect/>
            </a:stretch>
          </p:blipFill>
          <p:spPr>
            <a:xfrm>
              <a:off x="22225" y="22225"/>
              <a:ext cx="4710113" cy="3162301"/>
            </a:xfrm>
            <a:prstGeom prst="rect">
              <a:avLst/>
            </a:prstGeom>
            <a:ln w="12700" cap="flat">
              <a:noFill/>
              <a:miter lim="400000"/>
            </a:ln>
            <a:effectLst/>
          </p:spPr>
        </p:pic>
        <p:sp>
          <p:nvSpPr>
            <p:cNvPr id="1075" name="Rectangle 25"/>
            <p:cNvSpPr/>
            <p:nvPr/>
          </p:nvSpPr>
          <p:spPr>
            <a:xfrm>
              <a:off x="0" y="0"/>
              <a:ext cx="4737100" cy="3200400"/>
            </a:xfrm>
            <a:prstGeom prst="rect">
              <a:avLst/>
            </a:prstGeom>
            <a:noFill/>
            <a:ln w="101600" cap="flat">
              <a:solidFill>
                <a:schemeClr val="accent2"/>
              </a:solidFill>
              <a:prstDash val="solid"/>
              <a:miter lim="800000"/>
            </a:ln>
            <a:effectLst>
              <a:outerShdw blurRad="63500" dist="71842" dir="2700000" rotWithShape="0">
                <a:srgbClr val="1A0004">
                  <a:alpha val="74996"/>
                </a:srgbClr>
              </a:outerShdw>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sp>
        <p:nvSpPr>
          <p:cNvPr id="1077" name="Text Box 26"/>
          <p:cNvSpPr txBox="1"/>
          <p:nvPr/>
        </p:nvSpPr>
        <p:spPr>
          <a:xfrm>
            <a:off x="5716587" y="808037"/>
            <a:ext cx="2374903" cy="954103"/>
          </a:xfrm>
          <a:prstGeom prst="rect">
            <a:avLst/>
          </a:prstGeom>
          <a:ln w="12700">
            <a:miter lim="400000"/>
          </a:ln>
          <a:effectLst>
            <a:outerShdw blurRad="63500" dist="63500" dir="3187806"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defRPr sz="2800">
                <a:solidFill>
                  <a:srgbClr val="FFEA18"/>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EA18"/>
                </a:solidFill>
                <a:effectLst/>
                <a:uLnTx/>
                <a:uFillTx/>
                <a:latin typeface="Arial" panose="020B0604020202020204" pitchFamily="34" charset="0"/>
                <a:cs typeface="Arial" panose="020B0604020202020204" pitchFamily="34" charset="0"/>
                <a:sym typeface="Comic Sans MS"/>
              </a:rPr>
              <a:t>أورشليم في وقت يسوع </a:t>
            </a:r>
          </a:p>
        </p:txBody>
      </p:sp>
      <p:sp>
        <p:nvSpPr>
          <p:cNvPr id="1078" name="Text Box 27"/>
          <p:cNvSpPr txBox="1"/>
          <p:nvPr/>
        </p:nvSpPr>
        <p:spPr>
          <a:xfrm>
            <a:off x="623887" y="3929062"/>
            <a:ext cx="2505076"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1000"/>
              </a:spcBef>
              <a:spcAft>
                <a:spcPts val="0"/>
              </a:spcAft>
              <a:buClrTx/>
              <a:buSzTx/>
              <a:buFontTx/>
              <a:buNone/>
              <a:tabLst/>
              <a:defRPr/>
            </a:pPr>
            <a:r>
              <a:rPr kumimoji="0" sz="1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السلالم الجنوبية لجبل الهيكل</a:t>
            </a:r>
          </a:p>
        </p:txBody>
      </p:sp>
      <p:sp>
        <p:nvSpPr>
          <p:cNvPr id="1079" name="Text Box 28"/>
          <p:cNvSpPr txBox="1"/>
          <p:nvPr/>
        </p:nvSpPr>
        <p:spPr>
          <a:xfrm>
            <a:off x="1068387" y="5370512"/>
            <a:ext cx="2543176" cy="369328"/>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rtl="1">
              <a:spcBef>
                <a:spcPts val="1000"/>
              </a:spcBef>
              <a:defRPr>
                <a:solidFill>
                  <a:srgbClr val="FFFF00"/>
                </a:solidFill>
                <a:latin typeface="Comic Sans MS"/>
                <a:ea typeface="Comic Sans MS"/>
                <a:cs typeface="Comic Sans MS"/>
                <a:sym typeface="Comic Sans MS"/>
              </a:defRPr>
            </a:lvl1pPr>
          </a:lstStyle>
          <a:p>
            <a:pPr marL="0" marR="0" lvl="0" indent="0" algn="r" defTabSz="914400" rtl="1" eaLnBrk="1" fontAlgn="auto" latinLnBrk="0" hangingPunct="0">
              <a:lnSpc>
                <a:spcPct val="100000"/>
              </a:lnSpc>
              <a:spcBef>
                <a:spcPts val="1000"/>
              </a:spcBef>
              <a:spcAft>
                <a:spcPts val="0"/>
              </a:spcAft>
              <a:buClrTx/>
              <a:buSzTx/>
              <a:buFontTx/>
              <a:buNone/>
              <a:tabLst/>
              <a:defRPr/>
            </a:pPr>
            <a:r>
              <a:rPr kumimoji="0" sz="1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البوابة الشرقية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par>
                          <p:cTn id="8" fill="hold">
                            <p:stCondLst>
                              <p:cond delay="1000"/>
                            </p:stCondLst>
                            <p:childTnLst>
                              <p:par>
                                <p:cTn id="9" presetID="10" presetClass="entr" fill="hold" grpId="0" nodeType="afterEffect">
                                  <p:stCondLst>
                                    <p:cond delay="1000"/>
                                  </p:stCondLst>
                                  <p:iterate>
                                    <p:tmAbs val="0"/>
                                  </p:iterate>
                                  <p:childTnLst>
                                    <p:set>
                                      <p:cBhvr>
                                        <p:cTn id="10" fill="hold"/>
                                        <p:tgtEl>
                                          <p:spTgt spid="1079"/>
                                        </p:tgtEl>
                                        <p:attrNameLst>
                                          <p:attrName>style.visibility</p:attrName>
                                        </p:attrNameLst>
                                      </p:cBhvr>
                                      <p:to>
                                        <p:strVal val="visible"/>
                                      </p:to>
                                    </p:set>
                                    <p:animEffect transition="in" filter="fade">
                                      <p:cBhvr>
                                        <p:cTn id="11" dur="100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 grpId="0" animBg="1" advAuto="0"/>
      <p:bldP spid="107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Picture 1" descr="Picture 1"/>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088" name="Group"/>
          <p:cNvGrpSpPr/>
          <p:nvPr/>
        </p:nvGrpSpPr>
        <p:grpSpPr>
          <a:xfrm>
            <a:off x="4202111" y="1700209"/>
            <a:ext cx="1179517" cy="3009907"/>
            <a:chOff x="-1" y="0"/>
            <a:chExt cx="1179516" cy="3009906"/>
          </a:xfrm>
        </p:grpSpPr>
        <p:sp>
          <p:nvSpPr>
            <p:cNvPr id="1084" name="Oval 3"/>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085" name="Oval 4"/>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086" name="Oval 5"/>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087" name="Oval 6"/>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grpSp>
      <p:sp>
        <p:nvSpPr>
          <p:cNvPr id="1089" name="Oval 7"/>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90" name="Oval 8"/>
          <p:cNvSpPr/>
          <p:nvPr/>
        </p:nvSpPr>
        <p:spPr>
          <a:xfrm>
            <a:off x="3670300" y="2957510"/>
            <a:ext cx="1600200" cy="644529"/>
          </a:xfrm>
          <a:prstGeom prst="ellipse">
            <a:avLst/>
          </a:prstGeom>
          <a:ln w="57150">
            <a:solidFill>
              <a:srgbClr val="FFFF00"/>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91" name="Text Box 9"/>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طريق الأشواك لأسفار يسوع ...</a:t>
            </a:r>
          </a:p>
        </p:txBody>
      </p:sp>
      <p:pic>
        <p:nvPicPr>
          <p:cNvPr id="1092" name="Picture 10" descr="Picture 10"/>
          <p:cNvPicPr>
            <a:picLocks noChangeAspect="1"/>
          </p:cNvPicPr>
          <p:nvPr/>
        </p:nvPicPr>
        <p:blipFill>
          <a:blip r:embed="rId4"/>
          <a:stretch>
            <a:fillRect/>
          </a:stretch>
        </p:blipFill>
        <p:spPr>
          <a:xfrm>
            <a:off x="5795962" y="931862"/>
            <a:ext cx="2784478" cy="2085976"/>
          </a:xfrm>
          <a:prstGeom prst="rect">
            <a:avLst/>
          </a:prstGeom>
          <a:ln w="57150">
            <a:solidFill>
              <a:srgbClr val="33CC33"/>
            </a:solidFill>
            <a:miter/>
          </a:ln>
          <a:effectLst>
            <a:outerShdw blurRad="63500" dist="71842" dir="2700000" rotWithShape="0">
              <a:srgbClr val="1A0004">
                <a:alpha val="74996"/>
              </a:srgbClr>
            </a:outerShdw>
          </a:effectLst>
        </p:spPr>
      </p:pic>
      <p:sp>
        <p:nvSpPr>
          <p:cNvPr id="1093" name="Text Box 11"/>
          <p:cNvSpPr txBox="1"/>
          <p:nvPr/>
        </p:nvSpPr>
        <p:spPr>
          <a:xfrm>
            <a:off x="1827210" y="0"/>
            <a:ext cx="19050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يوحنا ٤</a:t>
            </a:r>
          </a:p>
        </p:txBody>
      </p:sp>
      <p:grpSp>
        <p:nvGrpSpPr>
          <p:cNvPr id="1108" name="Group"/>
          <p:cNvGrpSpPr/>
          <p:nvPr/>
        </p:nvGrpSpPr>
        <p:grpSpPr>
          <a:xfrm>
            <a:off x="8005760" y="3427408"/>
            <a:ext cx="952505" cy="1241431"/>
            <a:chOff x="0" y="-2"/>
            <a:chExt cx="952504" cy="1241429"/>
          </a:xfrm>
        </p:grpSpPr>
        <p:sp>
          <p:nvSpPr>
            <p:cNvPr id="1094" name="AutoShape 13"/>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95" name="Rectangle 14"/>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096" name="Line 15"/>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97" name="Line 16"/>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98" name="Line 17"/>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099" name="Line 18"/>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00" name="Line 19"/>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01" name="Text Box 20"/>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1102" name="Rectangle 21"/>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03" name="Line 22"/>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04" name="Line 23"/>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05" name="Rectangle 24"/>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06" name="Rectangle 25"/>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07" name="Text Box 26"/>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sp>
        <p:nvSpPr>
          <p:cNvPr id="1109" name="Text Box 27"/>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1110" name="Oval 28"/>
          <p:cNvSpPr/>
          <p:nvPr/>
        </p:nvSpPr>
        <p:spPr>
          <a:xfrm>
            <a:off x="433380" y="2367205"/>
            <a:ext cx="1004899" cy="457201"/>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11" name="Oval 29"/>
          <p:cNvSpPr/>
          <p:nvPr/>
        </p:nvSpPr>
        <p:spPr>
          <a:xfrm>
            <a:off x="3690937" y="4618037"/>
            <a:ext cx="1203329" cy="592141"/>
          </a:xfrm>
          <a:prstGeom prst="ellipse">
            <a:avLst/>
          </a:prstGeom>
          <a:ln w="57150">
            <a:solidFill>
              <a:schemeClr val="accent1"/>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12" name="Oval 30"/>
          <p:cNvSpPr/>
          <p:nvPr/>
        </p:nvSpPr>
        <p:spPr>
          <a:xfrm>
            <a:off x="4249737" y="1687510"/>
            <a:ext cx="1203329" cy="593729"/>
          </a:xfrm>
          <a:prstGeom prst="ellipse">
            <a:avLst/>
          </a:prstGeom>
          <a:ln w="57150">
            <a:solidFill>
              <a:schemeClr val="accent1"/>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13" name="Text Box 31"/>
          <p:cNvSpPr txBox="1"/>
          <p:nvPr/>
        </p:nvSpPr>
        <p:spPr>
          <a:xfrm>
            <a:off x="493712" y="2368549"/>
            <a:ext cx="1971676" cy="275140"/>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FF"/>
                </a:solidFill>
                <a:latin typeface="Comic Sans MS"/>
                <a:ea typeface="Comic Sans MS"/>
                <a:cs typeface="Comic Sans MS"/>
                <a:sym typeface="Comic Sans MS"/>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٢. العبور </a:t>
            </a:r>
            <a:r>
              <a:rPr kumimoji="0" sz="2000" b="1" i="0" u="none" strike="noStrike" kern="0" cap="none" spc="0" normalizeH="0" baseline="0" noProof="0">
                <a:ln>
                  <a:noFill/>
                </a:ln>
                <a:solidFill>
                  <a:srgbClr val="FFFB00"/>
                </a:solidFill>
                <a:effectLst/>
                <a:uLnTx/>
                <a:uFillTx/>
                <a:latin typeface="Arial" panose="020B0604020202020204" pitchFamily="34" charset="0"/>
                <a:ea typeface="Times New Roman"/>
                <a:cs typeface="Arial" panose="020B0604020202020204" pitchFamily="34" charset="0"/>
                <a:sym typeface="Times New Roman"/>
              </a:rPr>
              <a:t>السامري </a:t>
            </a:r>
          </a:p>
        </p:txBody>
      </p:sp>
      <p:sp>
        <p:nvSpPr>
          <p:cNvPr id="1114" name="Line 32"/>
          <p:cNvSpPr/>
          <p:nvPr/>
        </p:nvSpPr>
        <p:spPr>
          <a:xfrm>
            <a:off x="2376485" y="2724149"/>
            <a:ext cx="1797053" cy="473078"/>
          </a:xfrm>
          <a:prstGeom prst="line">
            <a:avLst/>
          </a:prstGeom>
          <a:ln w="76200">
            <a:solidFill>
              <a:srgbClr val="D83104"/>
            </a:solidFill>
            <a:tailEnd type="triangle"/>
          </a:ln>
          <a:effectLst>
            <a:outerShdw blurRad="63500" rotWithShape="0">
              <a:srgbClr val="1A0004">
                <a:alpha val="74996"/>
              </a:srgbClr>
            </a:outerShdw>
          </a:effectLst>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15" name="Oval 33"/>
          <p:cNvSpPr/>
          <p:nvPr/>
        </p:nvSpPr>
        <p:spPr>
          <a:xfrm>
            <a:off x="2122485" y="2146299"/>
            <a:ext cx="550867" cy="550867"/>
          </a:xfrm>
          <a:prstGeom prst="ellipse">
            <a:avLst/>
          </a:prstGeom>
          <a:ln w="57150">
            <a:solidFill>
              <a:srgbClr val="D83104"/>
            </a:solidFill>
          </a:ln>
          <a:effectLst>
            <a:outerShdw blurRad="63500" dist="71842"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16" name="Text Box 34"/>
          <p:cNvSpPr txBox="1"/>
          <p:nvPr/>
        </p:nvSpPr>
        <p:spPr>
          <a:xfrm>
            <a:off x="8604364" y="6434722"/>
            <a:ext cx="206142"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900"/>
              </a:spcBef>
              <a:defRPr sz="1600">
                <a:solidFill>
                  <a:srgbClr val="FFFFFF"/>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9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3</a:t>
            </a:r>
          </a:p>
        </p:txBody>
      </p:sp>
      <p:sp>
        <p:nvSpPr>
          <p:cNvPr id="1117" name="Text Box 35"/>
          <p:cNvSpPr txBox="1"/>
          <p:nvPr/>
        </p:nvSpPr>
        <p:spPr>
          <a:xfrm>
            <a:off x="322262" y="4022723"/>
            <a:ext cx="2314576" cy="444417"/>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pPr marL="0" marR="0" lvl="0" indent="0" algn="r" defTabSz="914400" rtl="1" eaLnBrk="1" fontAlgn="auto" latinLnBrk="0" hangingPunct="0">
              <a:lnSpc>
                <a:spcPct val="55000"/>
              </a:lnSpc>
              <a:spcBef>
                <a:spcPts val="1200"/>
              </a:spcBef>
              <a:spcAft>
                <a:spcPts val="0"/>
              </a:spcAft>
              <a:buClrTx/>
              <a:buSzTx/>
              <a:buFontTx/>
              <a:buNone/>
              <a:tabLst/>
              <a:defRPr/>
            </a:pPr>
            <a:r>
              <a:rPr kumimoji="0" sz="2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New Roman"/>
              </a:rPr>
              <a:t>١. خدمة الرب الأولى في أورشليم</a:t>
            </a:r>
          </a:p>
        </p:txBody>
      </p:sp>
      <p:sp>
        <p:nvSpPr>
          <p:cNvPr id="1118" name="Oval 36"/>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19" name="Line 37"/>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20" name="Text Box 3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13</a:t>
            </a:r>
          </a:p>
        </p:txBody>
      </p:sp>
      <p:sp>
        <p:nvSpPr>
          <p:cNvPr id="1121" name="Text Box 39"/>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grpSp>
        <p:nvGrpSpPr>
          <p:cNvPr id="1126" name="Group"/>
          <p:cNvGrpSpPr/>
          <p:nvPr/>
        </p:nvGrpSpPr>
        <p:grpSpPr>
          <a:xfrm>
            <a:off x="5029197" y="3729037"/>
            <a:ext cx="2870210" cy="1955806"/>
            <a:chOff x="-2" y="0"/>
            <a:chExt cx="2870208" cy="1955804"/>
          </a:xfrm>
        </p:grpSpPr>
        <p:sp>
          <p:nvSpPr>
            <p:cNvPr id="1122" name="Rectangle 41"/>
            <p:cNvSpPr/>
            <p:nvPr/>
          </p:nvSpPr>
          <p:spPr>
            <a:xfrm>
              <a:off x="49209" y="72965"/>
              <a:ext cx="2820997" cy="1882839"/>
            </a:xfrm>
            <a:prstGeom prst="rect">
              <a:avLst/>
            </a:prstGeom>
            <a:solidFill>
              <a:srgbClr val="1A0004"/>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125" name="Group"/>
            <p:cNvGrpSpPr/>
            <p:nvPr/>
          </p:nvGrpSpPr>
          <p:grpSpPr>
            <a:xfrm>
              <a:off x="-2" y="0"/>
              <a:ext cx="2819522" cy="1870007"/>
              <a:chOff x="-1" y="0"/>
              <a:chExt cx="2819520" cy="1870006"/>
            </a:xfrm>
          </p:grpSpPr>
          <p:pic>
            <p:nvPicPr>
              <p:cNvPr id="1123" name="Picture 43" descr="Picture 43"/>
              <p:cNvPicPr>
                <a:picLocks noChangeAspect="1"/>
              </p:cNvPicPr>
              <p:nvPr/>
            </p:nvPicPr>
            <p:blipFill>
              <a:blip r:embed="rId5"/>
              <a:srcRect b="9220"/>
              <a:stretch>
                <a:fillRect/>
              </a:stretch>
            </p:blipFill>
            <p:spPr>
              <a:xfrm>
                <a:off x="-1" y="0"/>
                <a:ext cx="2819520" cy="1870006"/>
              </a:xfrm>
              <a:prstGeom prst="rect">
                <a:avLst/>
              </a:prstGeom>
              <a:ln w="57150" cap="flat">
                <a:solidFill>
                  <a:srgbClr val="00FF00"/>
                </a:solidFill>
                <a:prstDash val="solid"/>
                <a:miter lim="800000"/>
              </a:ln>
              <a:effectLst/>
            </p:spPr>
          </p:pic>
          <p:sp>
            <p:nvSpPr>
              <p:cNvPr id="1124" name="Text Box 44"/>
              <p:cNvSpPr/>
              <p:nvPr/>
            </p:nvSpPr>
            <p:spPr>
              <a:xfrm>
                <a:off x="423938" y="1026751"/>
                <a:ext cx="2276762" cy="73865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marL="0" marR="0" lvl="0" indent="0" algn="r" defTabSz="914400" rtl="1" eaLnBrk="1" fontAlgn="auto" latinLnBrk="0" hangingPunct="0">
                  <a:lnSpc>
                    <a:spcPct val="80000"/>
                  </a:lnSpc>
                  <a:spcBef>
                    <a:spcPts val="1200"/>
                  </a:spcBef>
                  <a:spcAft>
                    <a:spcPts val="0"/>
                  </a:spcAft>
                  <a:buClrTx/>
                  <a:buSzTx/>
                  <a:buFontTx/>
                  <a:buNone/>
                  <a:tabLst/>
                  <a:defRPr sz="2000" b="0">
                    <a:solidFill>
                      <a:srgbClr val="FFFFFF"/>
                    </a:solidFill>
                    <a:effectLst>
                      <a:outerShdw blurRad="12700" dist="25400" dir="2700000" rotWithShape="0">
                        <a:srgbClr val="000000"/>
                      </a:outerShdw>
                    </a:effectLst>
                    <a:latin typeface="Times New Roman"/>
                    <a:ea typeface="Times New Roman"/>
                    <a:cs typeface="Times New Roman"/>
                    <a:sym typeface="Times New Roman"/>
                  </a:defRPr>
                </a:pPr>
                <a:r>
                  <a:rPr kumimoji="0" sz="2000" b="0"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Times New Roman"/>
                  </a:rPr>
                  <a:t>شيلوه</a:t>
                </a:r>
                <a:r>
                  <a:rPr kumimoji="0" sz="2000" b="1" i="1"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ea typeface="Arial"/>
                    <a:cs typeface="Arial" panose="020B0604020202020204" pitchFamily="34" charset="0"/>
                    <a:sym typeface="Arial"/>
                  </a:rPr>
                  <a:t>:</a:t>
                </a:r>
                <a:endParaRPr kumimoji="0" sz="2000" b="0" i="1"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ea typeface="Arial"/>
                  <a:cs typeface="Arial" panose="020B0604020202020204" pitchFamily="34" charset="0"/>
                  <a:sym typeface="Arial"/>
                </a:endParaRPr>
              </a:p>
              <a:p>
                <a:pPr marL="0" marR="0" lvl="0" indent="0" algn="r" defTabSz="914400" rtl="1" eaLnBrk="1" fontAlgn="auto" latinLnBrk="0" hangingPunct="0">
                  <a:lnSpc>
                    <a:spcPct val="80000"/>
                  </a:lnSpc>
                  <a:spcBef>
                    <a:spcPts val="1200"/>
                  </a:spcBef>
                  <a:spcAft>
                    <a:spcPts val="0"/>
                  </a:spcAft>
                  <a:buClrTx/>
                  <a:buSzTx/>
                  <a:buFontTx/>
                  <a:buNone/>
                  <a:tabLst/>
                  <a:defRPr sz="2000" b="0">
                    <a:solidFill>
                      <a:srgbClr val="FFFFFF"/>
                    </a:solidFill>
                    <a:effectLst>
                      <a:outerShdw blurRad="12700" dist="25400" dir="2700000" rotWithShape="0">
                        <a:srgbClr val="000000"/>
                      </a:outerShdw>
                    </a:effectLst>
                    <a:latin typeface="Times New Roman"/>
                    <a:ea typeface="Times New Roman"/>
                    <a:cs typeface="Times New Roman"/>
                    <a:sym typeface="Times New Roman"/>
                  </a:defRPr>
                </a:pPr>
                <a:r>
                  <a:rPr kumimoji="0" sz="2000" b="0"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Times New Roman"/>
                  </a:rPr>
                  <a:t>خيمة</a:t>
                </a:r>
                <a:r>
                  <a:rPr kumimoji="0" sz="2000" b="1" i="1"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ea typeface="Arial"/>
                    <a:cs typeface="Arial" panose="020B0604020202020204" pitchFamily="34" charset="0"/>
                    <a:sym typeface="Arial"/>
                  </a:rPr>
                  <a:t> </a:t>
                </a:r>
                <a:r>
                  <a:rPr kumimoji="0" sz="2000" b="0"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Times New Roman"/>
                  </a:rPr>
                  <a:t>الإجتماع</a:t>
                </a:r>
                <a:r>
                  <a:rPr kumimoji="0" sz="2000" b="1" i="1"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ea typeface="Arial"/>
                    <a:cs typeface="Arial" panose="020B0604020202020204" pitchFamily="34" charset="0"/>
                    <a:sym typeface="Arial"/>
                  </a:rPr>
                  <a:t> </a:t>
                </a:r>
              </a:p>
            </p:txBody>
          </p:sp>
        </p:grpSp>
      </p:grpSp>
      <p:sp>
        <p:nvSpPr>
          <p:cNvPr id="1127" name="Line 45"/>
          <p:cNvSpPr txBox="1"/>
          <p:nvPr/>
        </p:nvSpPr>
        <p:spPr>
          <a:xfrm>
            <a:off x="565148" y="76200"/>
            <a:ext cx="808782" cy="1735129"/>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600" b="0">
                <a:solidFill>
                  <a:srgbClr val="FFFF00"/>
                </a:solidFill>
                <a:latin typeface="+mn-lt"/>
                <a:ea typeface="+mn-ea"/>
                <a:cs typeface="+mn-cs"/>
                <a:sym typeface="Times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6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Roman"/>
              </a:rPr>
              <a:t>٧</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111"/>
                                        </p:tgtEl>
                                        <p:attrNameLst>
                                          <p:attrName>style.visibility</p:attrName>
                                        </p:attrNameLst>
                                      </p:cBhvr>
                                      <p:to>
                                        <p:strVal val="visible"/>
                                      </p:to>
                                    </p:set>
                                    <p:anim calcmode="lin" valueType="num">
                                      <p:cBhvr>
                                        <p:cTn id="7" dur="1000" fill="hold"/>
                                        <p:tgtEl>
                                          <p:spTgt spid="1111"/>
                                        </p:tgtEl>
                                        <p:attrNameLst>
                                          <p:attrName>ppt_x</p:attrName>
                                        </p:attrNameLst>
                                      </p:cBhvr>
                                      <p:tavLst>
                                        <p:tav tm="0">
                                          <p:val>
                                            <p:strVal val="0-#ppt_w/2"/>
                                          </p:val>
                                        </p:tav>
                                        <p:tav tm="100000">
                                          <p:val>
                                            <p:strVal val="#ppt_x"/>
                                          </p:val>
                                        </p:tav>
                                      </p:tavLst>
                                    </p:anim>
                                    <p:anim calcmode="lin" valueType="num">
                                      <p:cBhvr>
                                        <p:cTn id="8" dur="1000" fill="hold"/>
                                        <p:tgtEl>
                                          <p:spTgt spid="11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1090"/>
                                        </p:tgtEl>
                                        <p:attrNameLst>
                                          <p:attrName>style.visibility</p:attrName>
                                        </p:attrNameLst>
                                      </p:cBhvr>
                                      <p:to>
                                        <p:strVal val="visible"/>
                                      </p:to>
                                    </p:set>
                                    <p:anim calcmode="lin" valueType="num">
                                      <p:cBhvr>
                                        <p:cTn id="12" dur="1000" fill="hold"/>
                                        <p:tgtEl>
                                          <p:spTgt spid="1090"/>
                                        </p:tgtEl>
                                        <p:attrNameLst>
                                          <p:attrName>ppt_x</p:attrName>
                                        </p:attrNameLst>
                                      </p:cBhvr>
                                      <p:tavLst>
                                        <p:tav tm="0">
                                          <p:val>
                                            <p:strVal val="0-#ppt_w/2"/>
                                          </p:val>
                                        </p:tav>
                                        <p:tav tm="100000">
                                          <p:val>
                                            <p:strVal val="#ppt_x"/>
                                          </p:val>
                                        </p:tav>
                                      </p:tavLst>
                                    </p:anim>
                                    <p:anim calcmode="lin" valueType="num">
                                      <p:cBhvr>
                                        <p:cTn id="13" dur="1000" fill="hold"/>
                                        <p:tgtEl>
                                          <p:spTgt spid="10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iterate>
                                    <p:tmAbs val="0"/>
                                  </p:iterate>
                                  <p:childTnLst>
                                    <p:set>
                                      <p:cBhvr>
                                        <p:cTn id="16" fill="hold"/>
                                        <p:tgtEl>
                                          <p:spTgt spid="1112"/>
                                        </p:tgtEl>
                                        <p:attrNameLst>
                                          <p:attrName>style.visibility</p:attrName>
                                        </p:attrNameLst>
                                      </p:cBhvr>
                                      <p:to>
                                        <p:strVal val="visible"/>
                                      </p:to>
                                    </p:set>
                                    <p:anim calcmode="lin" valueType="num">
                                      <p:cBhvr>
                                        <p:cTn id="17" dur="1000" fill="hold"/>
                                        <p:tgtEl>
                                          <p:spTgt spid="1112"/>
                                        </p:tgtEl>
                                        <p:attrNameLst>
                                          <p:attrName>ppt_x</p:attrName>
                                        </p:attrNameLst>
                                      </p:cBhvr>
                                      <p:tavLst>
                                        <p:tav tm="0">
                                          <p:val>
                                            <p:strVal val="0-#ppt_w/2"/>
                                          </p:val>
                                        </p:tav>
                                        <p:tav tm="100000">
                                          <p:val>
                                            <p:strVal val="#ppt_x"/>
                                          </p:val>
                                        </p:tav>
                                      </p:tavLst>
                                    </p:anim>
                                    <p:anim calcmode="lin" valueType="num">
                                      <p:cBhvr>
                                        <p:cTn id="18" dur="1000" fill="hold"/>
                                        <p:tgtEl>
                                          <p:spTgt spid="11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p:tmAbs val="0"/>
                                  </p:iterate>
                                  <p:childTnLst>
                                    <p:set>
                                      <p:cBhvr>
                                        <p:cTn id="22" fill="hold"/>
                                        <p:tgtEl>
                                          <p:spTgt spid="1092"/>
                                        </p:tgtEl>
                                        <p:attrNameLst>
                                          <p:attrName>style.visibility</p:attrName>
                                        </p:attrNameLst>
                                      </p:cBhvr>
                                      <p:to>
                                        <p:strVal val="visible"/>
                                      </p:to>
                                    </p:set>
                                    <p:animEffect transition="in" filter="wipe(left)">
                                      <p:cBhvr>
                                        <p:cTn id="23" dur="1000"/>
                                        <p:tgtEl>
                                          <p:spTgt spid="1092"/>
                                        </p:tgtEl>
                                      </p:cBhvr>
                                    </p:animEffect>
                                  </p:childTnLst>
                                </p:cTn>
                              </p:par>
                            </p:childTnLst>
                          </p:cTn>
                        </p:par>
                        <p:par>
                          <p:cTn id="24" fill="hold">
                            <p:stCondLst>
                              <p:cond delay="1000"/>
                            </p:stCondLst>
                            <p:childTnLst>
                              <p:par>
                                <p:cTn id="25" presetID="23" presetClass="entr" presetSubtype="16" fill="hold" grpId="0" nodeType="afterEffect">
                                  <p:stCondLst>
                                    <p:cond delay="1000"/>
                                  </p:stCondLst>
                                  <p:iterate>
                                    <p:tmAbs val="0"/>
                                  </p:iterate>
                                  <p:childTnLst>
                                    <p:set>
                                      <p:cBhvr>
                                        <p:cTn id="26" fill="hold"/>
                                        <p:tgtEl>
                                          <p:spTgt spid="1110"/>
                                        </p:tgtEl>
                                        <p:attrNameLst>
                                          <p:attrName>style.visibility</p:attrName>
                                        </p:attrNameLst>
                                      </p:cBhvr>
                                      <p:to>
                                        <p:strVal val="visible"/>
                                      </p:to>
                                    </p:set>
                                    <p:anim calcmode="lin" valueType="num">
                                      <p:cBhvr>
                                        <p:cTn id="27" dur="1000" fill="hold"/>
                                        <p:tgtEl>
                                          <p:spTgt spid="1110"/>
                                        </p:tgtEl>
                                        <p:attrNameLst>
                                          <p:attrName>ppt_w</p:attrName>
                                        </p:attrNameLst>
                                      </p:cBhvr>
                                      <p:tavLst>
                                        <p:tav tm="0">
                                          <p:val>
                                            <p:fltVal val="0"/>
                                          </p:val>
                                        </p:tav>
                                        <p:tav tm="100000">
                                          <p:val>
                                            <p:strVal val="#ppt_w"/>
                                          </p:val>
                                        </p:tav>
                                      </p:tavLst>
                                    </p:anim>
                                    <p:anim calcmode="lin" valueType="num">
                                      <p:cBhvr>
                                        <p:cTn id="28" dur="1000" fill="hold"/>
                                        <p:tgtEl>
                                          <p:spTgt spid="11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p:tmAbs val="0"/>
                                  </p:iterate>
                                  <p:childTnLst>
                                    <p:set>
                                      <p:cBhvr>
                                        <p:cTn id="32" fill="hold"/>
                                        <p:tgtEl>
                                          <p:spTgt spid="1126"/>
                                        </p:tgtEl>
                                        <p:attrNameLst>
                                          <p:attrName>style.visibility</p:attrName>
                                        </p:attrNameLst>
                                      </p:cBhvr>
                                      <p:to>
                                        <p:strVal val="visible"/>
                                      </p:to>
                                    </p:set>
                                    <p:animEffect transition="in" filter="wipe(left)">
                                      <p:cBhvr>
                                        <p:cTn id="33" dur="10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0" animBg="1" advAuto="0"/>
      <p:bldP spid="1092" grpId="0" animBg="1" advAuto="0"/>
      <p:bldP spid="1110" grpId="0" animBg="1" advAuto="0"/>
      <p:bldP spid="1111" grpId="0" animBg="1" advAuto="0"/>
      <p:bldP spid="1112" grpId="0" animBg="1" advAuto="0"/>
      <p:bldP spid="112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Oval 1"/>
          <p:cNvSpPr/>
          <p:nvPr/>
        </p:nvSpPr>
        <p:spPr>
          <a:xfrm>
            <a:off x="931862" y="1081087"/>
            <a:ext cx="2047876" cy="385767"/>
          </a:xfrm>
          <a:prstGeom prst="ellipse">
            <a:avLst/>
          </a:prstGeom>
          <a:ln w="57150">
            <a:solidFill>
              <a:srgbClr val="FFFFFF"/>
            </a:solidFill>
          </a:ln>
          <a:effectLst>
            <a:outerShdw blurRad="63500" dist="71842"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132" name="Picture 2" descr="Picture 2"/>
          <p:cNvPicPr>
            <a:picLocks noChangeAspect="1"/>
          </p:cNvPicPr>
          <p:nvPr/>
        </p:nvPicPr>
        <p:blipFill>
          <a:blip r:embed="rId3"/>
          <a:stretch>
            <a:fillRect/>
          </a:stretch>
        </p:blipFill>
        <p:spPr>
          <a:xfrm>
            <a:off x="2711450" y="684212"/>
            <a:ext cx="3746500" cy="5475288"/>
          </a:xfrm>
          <a:prstGeom prst="rect">
            <a:avLst/>
          </a:prstGeom>
          <a:ln w="50800">
            <a:solidFill>
              <a:srgbClr val="00FF00"/>
            </a:solidFill>
            <a:miter/>
          </a:ln>
          <a:effectLst>
            <a:outerShdw blurRad="63500" dist="161644" dir="2700000" rotWithShape="0">
              <a:srgbClr val="1A0004">
                <a:alpha val="74996"/>
              </a:srgbClr>
            </a:outerShdw>
          </a:effectLst>
        </p:spPr>
      </p:pic>
      <p:grpSp>
        <p:nvGrpSpPr>
          <p:cNvPr id="1137" name="Group"/>
          <p:cNvGrpSpPr/>
          <p:nvPr/>
        </p:nvGrpSpPr>
        <p:grpSpPr>
          <a:xfrm>
            <a:off x="4202111" y="1700209"/>
            <a:ext cx="1179517" cy="3009907"/>
            <a:chOff x="-1" y="0"/>
            <a:chExt cx="1179516" cy="3009906"/>
          </a:xfrm>
        </p:grpSpPr>
        <p:sp>
          <p:nvSpPr>
            <p:cNvPr id="1133" name="Oval 4"/>
            <p:cNvSpPr/>
            <p:nvPr/>
          </p:nvSpPr>
          <p:spPr>
            <a:xfrm>
              <a:off x="-2" y="2798761"/>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134" name="Oval 5"/>
            <p:cNvSpPr/>
            <p:nvPr/>
          </p:nvSpPr>
          <p:spPr>
            <a:xfrm>
              <a:off x="338136" y="2524125"/>
              <a:ext cx="211143" cy="211143"/>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135" name="Oval 6"/>
            <p:cNvSpPr/>
            <p:nvPr/>
          </p:nvSpPr>
          <p:spPr>
            <a:xfrm>
              <a:off x="338136" y="438149"/>
              <a:ext cx="211143" cy="211145"/>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136" name="Oval 7"/>
            <p:cNvSpPr/>
            <p:nvPr/>
          </p:nvSpPr>
          <p:spPr>
            <a:xfrm>
              <a:off x="968373" y="-1"/>
              <a:ext cx="211143" cy="211147"/>
            </a:xfrm>
            <a:prstGeom prst="ellipse">
              <a:avLst/>
            </a:prstGeom>
            <a:solidFill>
              <a:srgbClr val="00FF00"/>
            </a:solidFill>
            <a:ln w="38100" cap="flat">
              <a:solidFill>
                <a:schemeClr val="accent1"/>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FF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grpSp>
      <p:sp>
        <p:nvSpPr>
          <p:cNvPr id="1138" name="Oval 8"/>
          <p:cNvSpPr/>
          <p:nvPr/>
        </p:nvSpPr>
        <p:spPr>
          <a:xfrm rot="240000">
            <a:off x="4368798" y="1903410"/>
            <a:ext cx="1206503" cy="2447930"/>
          </a:xfrm>
          <a:prstGeom prst="ellipse">
            <a:avLst/>
          </a:prstGeom>
          <a:ln w="50800">
            <a:solidFill>
              <a:srgbClr val="00FF00"/>
            </a:solidFill>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39" name="Text Box 9"/>
          <p:cNvSpPr txBox="1"/>
          <p:nvPr/>
        </p:nvSpPr>
        <p:spPr>
          <a:xfrm>
            <a:off x="657225" y="2449510"/>
            <a:ext cx="1968500" cy="275140"/>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00"/>
                </a:solidFill>
                <a:latin typeface="Comic Sans MS"/>
                <a:ea typeface="Comic Sans MS"/>
                <a:cs typeface="Comic Sans MS"/>
                <a:sym typeface="Comic Sans MS"/>
              </a:defRPr>
            </a:pPr>
            <a:r>
              <a:rPr kumimoji="0" sz="2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rPr>
              <a:t>٢. العبور </a:t>
            </a:r>
            <a:r>
              <a:rPr kumimoji="0" sz="2000" b="1" i="0" u="none" strike="noStrike" kern="0" cap="none" spc="0" normalizeH="0" baseline="0" noProof="0">
                <a:ln>
                  <a:noFill/>
                </a:ln>
                <a:solidFill>
                  <a:srgbClr val="FFFF00"/>
                </a:solidFill>
                <a:effectLst/>
                <a:uLnTx/>
                <a:uFillTx/>
                <a:latin typeface="Arial" panose="020B0604020202020204" pitchFamily="34" charset="0"/>
                <a:ea typeface="Times New Roman"/>
                <a:cs typeface="Arial" panose="020B0604020202020204" pitchFamily="34" charset="0"/>
                <a:sym typeface="Times New Roman"/>
              </a:rPr>
              <a:t>السامري  </a:t>
            </a:r>
          </a:p>
        </p:txBody>
      </p:sp>
      <p:sp>
        <p:nvSpPr>
          <p:cNvPr id="1140" name="Line 10"/>
          <p:cNvSpPr/>
          <p:nvPr/>
        </p:nvSpPr>
        <p:spPr>
          <a:xfrm flipV="1">
            <a:off x="2563810" y="4376737"/>
            <a:ext cx="2000254" cy="168278"/>
          </a:xfrm>
          <a:prstGeom prst="line">
            <a:avLst/>
          </a:prstGeom>
          <a:ln w="76200">
            <a:solidFill>
              <a:srgbClr val="FAFD00"/>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41" name="Line 11"/>
          <p:cNvSpPr/>
          <p:nvPr/>
        </p:nvSpPr>
        <p:spPr>
          <a:xfrm>
            <a:off x="2684460" y="2862260"/>
            <a:ext cx="1608141" cy="320678"/>
          </a:xfrm>
          <a:prstGeom prst="line">
            <a:avLst/>
          </a:prstGeom>
          <a:ln w="76200">
            <a:solidFill>
              <a:srgbClr val="FAFD00"/>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42" name="Text Box 12"/>
          <p:cNvSpPr txBox="1"/>
          <p:nvPr/>
        </p:nvSpPr>
        <p:spPr>
          <a:xfrm>
            <a:off x="58737" y="822324"/>
            <a:ext cx="2517776" cy="598305"/>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FF"/>
                </a:solidFill>
                <a:latin typeface="Times New Roman"/>
                <a:ea typeface="Times New Roman"/>
                <a:cs typeface="Times New Roman"/>
                <a:sym typeface="Times New Roman"/>
              </a:defRPr>
            </a:pPr>
            <a:r>
              <a:rPr kumimoji="0" sz="2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New Roman"/>
              </a:rPr>
              <a:t>٣. خدمة الجليل</a:t>
            </a:r>
            <a:endParaRPr kumimoji="0" sz="2000" b="1" i="0" u="none" strike="noStrike" kern="0" cap="none" spc="0" normalizeH="0" baseline="0" noProof="0">
              <a:ln>
                <a:noFill/>
              </a:ln>
              <a:solidFill>
                <a:srgbClr val="00DFCA"/>
              </a:solidFill>
              <a:effectLst/>
              <a:uLnTx/>
              <a:uFillTx/>
              <a:latin typeface="Arial" panose="020B0604020202020204" pitchFamily="34" charset="0"/>
              <a:ea typeface="Comic Sans MS"/>
              <a:cs typeface="Arial" panose="020B0604020202020204" pitchFamily="34" charset="0"/>
              <a:sym typeface="Comic Sans MS"/>
            </a:endParaRPr>
          </a:p>
          <a:p>
            <a:pPr marL="0" marR="0" lvl="0" indent="0" algn="r" defTabSz="914400" rtl="1" eaLnBrk="1" fontAlgn="auto" latinLnBrk="0" hangingPunct="0">
              <a:lnSpc>
                <a:spcPct val="55000"/>
              </a:lnSpc>
              <a:spcBef>
                <a:spcPts val="1200"/>
              </a:spcBef>
              <a:spcAft>
                <a:spcPts val="0"/>
              </a:spcAft>
              <a:buClrTx/>
              <a:buSzTx/>
              <a:buFontTx/>
              <a:buNone/>
              <a:tabLst/>
              <a:defRPr sz="2000">
                <a:solidFill>
                  <a:srgbClr val="FFFF00"/>
                </a:solidFill>
                <a:latin typeface="Times New Roman"/>
                <a:ea typeface="Times New Roman"/>
                <a:cs typeface="Times New Roman"/>
                <a:sym typeface="Times New Roman"/>
              </a:defRPr>
            </a:pPr>
            <a:r>
              <a:rPr kumimoji="0" sz="2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New Roman"/>
              </a:rPr>
              <a:t>كفر ناحوم</a:t>
            </a:r>
          </a:p>
        </p:txBody>
      </p:sp>
      <p:sp>
        <p:nvSpPr>
          <p:cNvPr id="1143" name="Line 13"/>
          <p:cNvSpPr/>
          <p:nvPr/>
        </p:nvSpPr>
        <p:spPr>
          <a:xfrm>
            <a:off x="2566985" y="1236662"/>
            <a:ext cx="2581278" cy="590553"/>
          </a:xfrm>
          <a:prstGeom prst="line">
            <a:avLst/>
          </a:prstGeom>
          <a:ln w="76200">
            <a:solidFill>
              <a:srgbClr val="D83104"/>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44" name="Oval 14"/>
          <p:cNvSpPr/>
          <p:nvPr/>
        </p:nvSpPr>
        <p:spPr>
          <a:xfrm>
            <a:off x="2287585" y="539750"/>
            <a:ext cx="550867" cy="577850"/>
          </a:xfrm>
          <a:prstGeom prst="ellipse">
            <a:avLst/>
          </a:prstGeom>
          <a:ln w="57150">
            <a:solidFill>
              <a:srgbClr val="FF0000"/>
            </a:solidFill>
          </a:ln>
          <a:effectLst>
            <a:outerShdw blurRad="63500" dist="107762" dir="2700000" rotWithShape="0">
              <a:srgbClr val="1A0004">
                <a:alpha val="74996"/>
              </a:srgbClr>
            </a:outerShdw>
          </a:effectLst>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sz="2000" b="0">
                <a:solidFill>
                  <a:srgbClr val="FF0000"/>
                </a:solidFill>
                <a:latin typeface="Comic Sans MS"/>
                <a:ea typeface="Comic Sans MS"/>
                <a:cs typeface="Comic Sans MS"/>
                <a:sym typeface="Comic Sans MS"/>
              </a:defRPr>
            </a:pPr>
            <a:endParaRPr kumimoji="0" sz="2000" b="0"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Comic Sans MS"/>
            </a:endParaRPr>
          </a:p>
        </p:txBody>
      </p:sp>
      <p:sp>
        <p:nvSpPr>
          <p:cNvPr id="1145" name="Oval 15"/>
          <p:cNvSpPr/>
          <p:nvPr/>
        </p:nvSpPr>
        <p:spPr>
          <a:xfrm>
            <a:off x="4191000" y="1370012"/>
            <a:ext cx="1828800" cy="1752602"/>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46" name="Text Box 16"/>
          <p:cNvSpPr txBox="1"/>
          <p:nvPr/>
        </p:nvSpPr>
        <p:spPr>
          <a:xfrm>
            <a:off x="474662" y="5915023"/>
            <a:ext cx="8318501" cy="582211"/>
          </a:xfrm>
          <a:prstGeom prst="rect">
            <a:avLst/>
          </a:prstGeom>
          <a:ln w="12700">
            <a:miter lim="400000"/>
          </a:ln>
          <a:effectLst>
            <a:outerShdw blurRad="63500" dist="10776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rtl="1">
              <a:spcBef>
                <a:spcPts val="1900"/>
              </a:spcBef>
              <a:defRPr sz="3200">
                <a:solidFill>
                  <a:srgbClr val="FFFF00"/>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900"/>
              </a:spcBef>
              <a:spcAft>
                <a:spcPts val="0"/>
              </a:spcAft>
              <a:buClrTx/>
              <a:buSzTx/>
              <a:buFontTx/>
              <a:buNone/>
              <a:tabLst/>
              <a:defRPr/>
            </a:pPr>
            <a:r>
              <a:rPr kumimoji="0" sz="3200" b="1" i="0" u="none" strike="noStrike" kern="0" cap="none" spc="0" normalizeH="0" baseline="0" noProof="0">
                <a:ln>
                  <a:noFill/>
                </a:ln>
                <a:solidFill>
                  <a:srgbClr val="FFFF0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طريق الأشواك لأسفار يسوع ...</a:t>
            </a:r>
          </a:p>
        </p:txBody>
      </p:sp>
      <p:sp>
        <p:nvSpPr>
          <p:cNvPr id="1147" name="Text Box 17"/>
          <p:cNvSpPr txBox="1"/>
          <p:nvPr/>
        </p:nvSpPr>
        <p:spPr>
          <a:xfrm>
            <a:off x="1817685" y="0"/>
            <a:ext cx="3481390"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متى. ٤:١٣-١٦; ٩:١</a:t>
            </a:r>
          </a:p>
        </p:txBody>
      </p:sp>
      <p:grpSp>
        <p:nvGrpSpPr>
          <p:cNvPr id="1163" name="Group"/>
          <p:cNvGrpSpPr/>
          <p:nvPr/>
        </p:nvGrpSpPr>
        <p:grpSpPr>
          <a:xfrm>
            <a:off x="8005760" y="3427408"/>
            <a:ext cx="952505" cy="1241431"/>
            <a:chOff x="0" y="-2"/>
            <a:chExt cx="952504" cy="1241429"/>
          </a:xfrm>
        </p:grpSpPr>
        <p:sp>
          <p:nvSpPr>
            <p:cNvPr id="1148" name="Text Box 19"/>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149" name="AutoShape 20"/>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50" name="Rectangle 21"/>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51" name="Line 22"/>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52" name="Line 23"/>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53" name="Line 24"/>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54" name="Line 25"/>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55" name="Line 26"/>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56" name="Text Box 27"/>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1157" name="Rectangle 28"/>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58" name="Line 29"/>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59" name="Line 30"/>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60" name="Rectangle 31"/>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61" name="Rectangle 32"/>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62" name="Text Box 33"/>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sp>
        <p:nvSpPr>
          <p:cNvPr id="1164" name="Text Box 34"/>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1165" name="Text Box 35"/>
          <p:cNvSpPr txBox="1"/>
          <p:nvPr/>
        </p:nvSpPr>
        <p:spPr>
          <a:xfrm>
            <a:off x="322262" y="4022723"/>
            <a:ext cx="2314576" cy="444417"/>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lnSpc>
                <a:spcPct val="55000"/>
              </a:lnSpc>
              <a:spcBef>
                <a:spcPts val="1200"/>
              </a:spcBef>
              <a:defRPr sz="2000">
                <a:solidFill>
                  <a:srgbClr val="FFFF00"/>
                </a:solidFill>
                <a:latin typeface="Times New Roman"/>
                <a:ea typeface="Times New Roman"/>
                <a:cs typeface="Times New Roman"/>
                <a:sym typeface="Times New Roman"/>
              </a:defRPr>
            </a:lvl1pPr>
          </a:lstStyle>
          <a:p>
            <a:pPr marL="0" marR="0" lvl="0" indent="0" algn="r" defTabSz="914400" rtl="1" eaLnBrk="1" fontAlgn="auto" latinLnBrk="0" hangingPunct="0">
              <a:lnSpc>
                <a:spcPct val="55000"/>
              </a:lnSpc>
              <a:spcBef>
                <a:spcPts val="1200"/>
              </a:spcBef>
              <a:spcAft>
                <a:spcPts val="0"/>
              </a:spcAft>
              <a:buClrTx/>
              <a:buSzTx/>
              <a:buFontTx/>
              <a:buNone/>
              <a:tabLst/>
              <a:defRPr/>
            </a:pPr>
            <a:r>
              <a:rPr kumimoji="0" sz="20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Times New Roman"/>
              </a:rPr>
              <a:t>١. خدمة الرب الأولى في أورشليم</a:t>
            </a:r>
          </a:p>
        </p:txBody>
      </p:sp>
      <p:sp>
        <p:nvSpPr>
          <p:cNvPr id="1166" name="Oval 36"/>
          <p:cNvSpPr/>
          <p:nvPr/>
        </p:nvSpPr>
        <p:spPr>
          <a:xfrm>
            <a:off x="4343400" y="4114800"/>
            <a:ext cx="609600" cy="609600"/>
          </a:xfrm>
          <a:prstGeom prst="ellipse">
            <a:avLst/>
          </a:prstGeom>
          <a:ln w="57150">
            <a:solidFill>
              <a:srgbClr val="FFFFFF"/>
            </a:solidFill>
          </a:ln>
          <a:effectLst>
            <a:outerShdw blurRad="63500" dist="38098" dir="2700000" rotWithShape="0">
              <a:srgbClr val="1A0004">
                <a:alpha val="74996"/>
              </a:srgbClr>
            </a:outerShdw>
          </a:effectLst>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67" name="Line 37"/>
          <p:cNvSpPr/>
          <p:nvPr/>
        </p:nvSpPr>
        <p:spPr>
          <a:xfrm flipV="1">
            <a:off x="2563810" y="4376737"/>
            <a:ext cx="2000254" cy="168278"/>
          </a:xfrm>
          <a:prstGeom prst="line">
            <a:avLst/>
          </a:prstGeom>
          <a:ln w="76200">
            <a:solidFill>
              <a:srgbClr val="EEFF4B"/>
            </a:solidFill>
            <a:tailEnd type="triangle"/>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68" name="Text Box 38"/>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14</a:t>
            </a:r>
          </a:p>
        </p:txBody>
      </p:sp>
      <p:sp>
        <p:nvSpPr>
          <p:cNvPr id="1169" name="Text Box 39"/>
          <p:cNvSpPr txBox="1"/>
          <p:nvPr/>
        </p:nvSpPr>
        <p:spPr>
          <a:xfrm>
            <a:off x="7032562" y="6282145"/>
            <a:ext cx="155587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700"/>
              </a:spcBef>
              <a:defRPr sz="1200">
                <a:solidFill>
                  <a:srgbClr val="FFFFFF"/>
                </a:solidFill>
                <a:latin typeface="Arial"/>
                <a:ea typeface="Arial"/>
                <a:cs typeface="Arial"/>
                <a:sym typeface="Arial"/>
              </a:defRPr>
            </a:lvl1pPr>
          </a:lstStyle>
          <a:p>
            <a:pPr marL="0" marR="0" lvl="0" indent="0" algn="ctr" defTabSz="914400" rtl="0" eaLnBrk="1" fontAlgn="auto" latinLnBrk="0" hangingPunct="0">
              <a:lnSpc>
                <a:spcPct val="100000"/>
              </a:lnSpc>
              <a:spcBef>
                <a:spcPts val="7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Handbook pg. 39-41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145"/>
                                        </p:tgtEl>
                                        <p:attrNameLst>
                                          <p:attrName>style.visibility</p:attrName>
                                        </p:attrNameLst>
                                      </p:cBhvr>
                                      <p:to>
                                        <p:strVal val="visible"/>
                                      </p:to>
                                    </p:set>
                                    <p:animEffect transition="in" filter="fade">
                                      <p:cBhvr>
                                        <p:cTn id="7" dur="1000"/>
                                        <p:tgtEl>
                                          <p:spTgt spid="1145"/>
                                        </p:tgtEl>
                                      </p:cBhvr>
                                    </p:animEffect>
                                  </p:childTnLst>
                                </p:cTn>
                              </p:par>
                            </p:childTnLst>
                          </p:cTn>
                        </p:par>
                        <p:par>
                          <p:cTn id="8" fill="hold">
                            <p:stCondLst>
                              <p:cond delay="1000"/>
                            </p:stCondLst>
                            <p:childTnLst>
                              <p:par>
                                <p:cTn id="9" presetID="23" presetClass="entr" presetSubtype="16" fill="hold" grpId="0" nodeType="afterEffect">
                                  <p:stCondLst>
                                    <p:cond delay="0"/>
                                  </p:stCondLst>
                                  <p:iterate>
                                    <p:tmAbs val="0"/>
                                  </p:iterate>
                                  <p:childTnLst>
                                    <p:set>
                                      <p:cBhvr>
                                        <p:cTn id="10" fill="hold"/>
                                        <p:tgtEl>
                                          <p:spTgt spid="1131"/>
                                        </p:tgtEl>
                                        <p:attrNameLst>
                                          <p:attrName>style.visibility</p:attrName>
                                        </p:attrNameLst>
                                      </p:cBhvr>
                                      <p:to>
                                        <p:strVal val="visible"/>
                                      </p:to>
                                    </p:set>
                                    <p:anim calcmode="lin" valueType="num">
                                      <p:cBhvr>
                                        <p:cTn id="11" dur="1000" fill="hold"/>
                                        <p:tgtEl>
                                          <p:spTgt spid="1131"/>
                                        </p:tgtEl>
                                        <p:attrNameLst>
                                          <p:attrName>ppt_w</p:attrName>
                                        </p:attrNameLst>
                                      </p:cBhvr>
                                      <p:tavLst>
                                        <p:tav tm="0">
                                          <p:val>
                                            <p:fltVal val="0"/>
                                          </p:val>
                                        </p:tav>
                                        <p:tav tm="100000">
                                          <p:val>
                                            <p:strVal val="#ppt_w"/>
                                          </p:val>
                                        </p:tav>
                                      </p:tavLst>
                                    </p:anim>
                                    <p:anim calcmode="lin" valueType="num">
                                      <p:cBhvr>
                                        <p:cTn id="12" dur="1000" fill="hold"/>
                                        <p:tgtEl>
                                          <p:spTgt spid="1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0" animBg="1" advAuto="0"/>
      <p:bldP spid="1145"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174" name="Picture 2" descr="Picture 2"/>
          <p:cNvPicPr>
            <a:picLocks noChangeAspect="1"/>
          </p:cNvPicPr>
          <p:nvPr/>
        </p:nvPicPr>
        <p:blipFill>
          <a:blip r:embed="rId3"/>
          <a:stretch>
            <a:fillRect/>
          </a:stretch>
        </p:blipFill>
        <p:spPr>
          <a:xfrm>
            <a:off x="587375" y="619125"/>
            <a:ext cx="7986714" cy="5640388"/>
          </a:xfrm>
          <a:prstGeom prst="rect">
            <a:avLst/>
          </a:prstGeom>
          <a:ln w="12700">
            <a:miter lim="400000"/>
          </a:ln>
          <a:effectLst>
            <a:outerShdw blurRad="63500" dist="53882" dir="2700000" rotWithShape="0">
              <a:srgbClr val="1A0004">
                <a:alpha val="74997"/>
              </a:srgbClr>
            </a:outerShdw>
          </a:effectLst>
        </p:spPr>
      </p:pic>
      <p:grpSp>
        <p:nvGrpSpPr>
          <p:cNvPr id="1177" name="Group 5"/>
          <p:cNvGrpSpPr/>
          <p:nvPr/>
        </p:nvGrpSpPr>
        <p:grpSpPr>
          <a:xfrm>
            <a:off x="1492250" y="1804988"/>
            <a:ext cx="4116389" cy="746127"/>
            <a:chOff x="0" y="-1"/>
            <a:chExt cx="4116388" cy="746126"/>
          </a:xfrm>
        </p:grpSpPr>
        <p:sp>
          <p:nvSpPr>
            <p:cNvPr id="1175" name="Text Box 6"/>
            <p:cNvSpPr txBox="1"/>
            <p:nvPr/>
          </p:nvSpPr>
          <p:spPr>
            <a:xfrm>
              <a:off x="0" y="-1"/>
              <a:ext cx="4116388" cy="369330"/>
            </a:xfrm>
            <a:prstGeom prst="rect">
              <a:avLst/>
            </a:prstGeom>
            <a:noFill/>
            <a:ln w="12700" cap="flat">
              <a:noFill/>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1000"/>
                </a:spcBef>
                <a:defRPr>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000"/>
                </a:spcBef>
                <a:spcAft>
                  <a:spcPts val="0"/>
                </a:spcAft>
                <a:buClrTx/>
                <a:buSzTx/>
                <a:buFontTx/>
                <a:buNone/>
                <a:tabLst/>
                <a:defRPr/>
              </a:pPr>
              <a:r>
                <a:rPr kumimoji="0"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كفر ناحوم : مركز كل الخدمات </a:t>
              </a:r>
            </a:p>
          </p:txBody>
        </p:sp>
        <p:sp>
          <p:nvSpPr>
            <p:cNvPr id="1176" name="Oval 7"/>
            <p:cNvSpPr/>
            <p:nvPr/>
          </p:nvSpPr>
          <p:spPr>
            <a:xfrm>
              <a:off x="937158" y="418400"/>
              <a:ext cx="2172205" cy="327725"/>
            </a:xfrm>
            <a:prstGeom prst="ellipse">
              <a:avLst/>
            </a:prstGeom>
            <a:noFill/>
            <a:ln w="38100" cap="flat">
              <a:solidFill>
                <a:schemeClr val="accent2"/>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sp>
        <p:nvSpPr>
          <p:cNvPr id="1178" name="Text Box 8"/>
          <p:cNvSpPr txBox="1"/>
          <p:nvPr/>
        </p:nvSpPr>
        <p:spPr>
          <a:xfrm>
            <a:off x="8143859" y="6513433"/>
            <a:ext cx="23339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Comic Sans MS"/>
              </a:rPr>
              <a:t>15</a:t>
            </a:r>
          </a:p>
        </p:txBody>
      </p:sp>
      <p:grpSp>
        <p:nvGrpSpPr>
          <p:cNvPr id="1194" name="Group 9"/>
          <p:cNvGrpSpPr/>
          <p:nvPr/>
        </p:nvGrpSpPr>
        <p:grpSpPr>
          <a:xfrm>
            <a:off x="8005763" y="3427412"/>
            <a:ext cx="952501" cy="1241427"/>
            <a:chOff x="0" y="0"/>
            <a:chExt cx="952500" cy="1241425"/>
          </a:xfrm>
        </p:grpSpPr>
        <p:sp>
          <p:nvSpPr>
            <p:cNvPr id="1179" name="Text Box 10"/>
            <p:cNvSpPr txBox="1"/>
            <p:nvPr/>
          </p:nvSpPr>
          <p:spPr>
            <a:xfrm>
              <a:off x="74610" y="0"/>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JESUS</a:t>
              </a:r>
            </a:p>
          </p:txBody>
        </p:sp>
        <p:sp>
          <p:nvSpPr>
            <p:cNvPr id="1180" name="AutoShape 11"/>
            <p:cNvSpPr/>
            <p:nvPr/>
          </p:nvSpPr>
          <p:spPr>
            <a:xfrm>
              <a:off x="1586" y="44450"/>
              <a:ext cx="730253" cy="495301"/>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81" name="Rectangle 12"/>
            <p:cNvSpPr/>
            <p:nvPr/>
          </p:nvSpPr>
          <p:spPr>
            <a:xfrm>
              <a:off x="0" y="255587"/>
              <a:ext cx="952500" cy="985838"/>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82" name="Line 13"/>
            <p:cNvSpPr/>
            <p:nvPr/>
          </p:nvSpPr>
          <p:spPr>
            <a:xfrm>
              <a:off x="31749" y="6334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83" name="Line 14"/>
            <p:cNvSpPr/>
            <p:nvPr/>
          </p:nvSpPr>
          <p:spPr>
            <a:xfrm>
              <a:off x="38099" y="7731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84" name="Line 15"/>
            <p:cNvSpPr/>
            <p:nvPr/>
          </p:nvSpPr>
          <p:spPr>
            <a:xfrm>
              <a:off x="50800" y="912812"/>
              <a:ext cx="8636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85" name="Line 16"/>
            <p:cNvSpPr/>
            <p:nvPr/>
          </p:nvSpPr>
          <p:spPr>
            <a:xfrm>
              <a:off x="50800" y="1065212"/>
              <a:ext cx="8636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86" name="Line 17"/>
            <p:cNvSpPr/>
            <p:nvPr/>
          </p:nvSpPr>
          <p:spPr>
            <a:xfrm>
              <a:off x="38100" y="1204912"/>
              <a:ext cx="876301"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87" name="Text Box 18"/>
            <p:cNvSpPr txBox="1"/>
            <p:nvPr/>
          </p:nvSpPr>
          <p:spPr>
            <a:xfrm>
              <a:off x="74610" y="0"/>
              <a:ext cx="419987"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Arial"/>
                  <a:ea typeface="Arial"/>
                  <a:cs typeface="Arial"/>
                  <a:sym typeface="Arial"/>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يسوع </a:t>
              </a:r>
            </a:p>
          </p:txBody>
        </p:sp>
        <p:sp>
          <p:nvSpPr>
            <p:cNvPr id="1188" name="Rectangle 19"/>
            <p:cNvSpPr/>
            <p:nvPr/>
          </p:nvSpPr>
          <p:spPr>
            <a:xfrm>
              <a:off x="247650" y="500062"/>
              <a:ext cx="609601" cy="114301"/>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89" name="Line 20"/>
            <p:cNvSpPr/>
            <p:nvPr/>
          </p:nvSpPr>
          <p:spPr>
            <a:xfrm>
              <a:off x="31749" y="36671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90" name="Line 21"/>
            <p:cNvSpPr/>
            <p:nvPr/>
          </p:nvSpPr>
          <p:spPr>
            <a:xfrm>
              <a:off x="31749" y="500062"/>
              <a:ext cx="863602" cy="1"/>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191" name="Rectangle 22"/>
            <p:cNvSpPr/>
            <p:nvPr/>
          </p:nvSpPr>
          <p:spPr>
            <a:xfrm>
              <a:off x="20636" y="219075"/>
              <a:ext cx="504827" cy="95250"/>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92" name="Rectangle 23"/>
            <p:cNvSpPr/>
            <p:nvPr/>
          </p:nvSpPr>
          <p:spPr>
            <a:xfrm>
              <a:off x="207961" y="206375"/>
              <a:ext cx="504827" cy="95250"/>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193" name="Text Box 24"/>
            <p:cNvSpPr txBox="1"/>
            <p:nvPr/>
          </p:nvSpPr>
          <p:spPr>
            <a:xfrm>
              <a:off x="269873" y="185737"/>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38100" dist="381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38100" dist="381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195" name="Text Box 4"/>
          <p:cNvSpPr txBox="1"/>
          <p:nvPr/>
        </p:nvSpPr>
        <p:spPr>
          <a:xfrm>
            <a:off x="1282699" y="5476578"/>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الشاطئ الشمالي الغربي ، لبحيرة طبرية </a:t>
            </a:r>
          </a:p>
        </p:txBody>
      </p:sp>
      <p:sp>
        <p:nvSpPr>
          <p:cNvPr id="119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1000"/>
                                  </p:stCondLst>
                                  <p:iterate>
                                    <p:tmAbs val="0"/>
                                  </p:iterate>
                                  <p:childTnLst>
                                    <p:set>
                                      <p:cBhvr>
                                        <p:cTn id="6" fill="hold"/>
                                        <p:tgtEl>
                                          <p:spTgt spid="1177"/>
                                        </p:tgtEl>
                                        <p:attrNameLst>
                                          <p:attrName>style.visibility</p:attrName>
                                        </p:attrNameLst>
                                      </p:cBhvr>
                                      <p:to>
                                        <p:strVal val="visible"/>
                                      </p:to>
                                    </p:set>
                                    <p:anim calcmode="lin" valueType="num">
                                      <p:cBhvr>
                                        <p:cTn id="7" dur="500" fill="hold"/>
                                        <p:tgtEl>
                                          <p:spTgt spid="1177"/>
                                        </p:tgtEl>
                                        <p:attrNameLst>
                                          <p:attrName>ppt_w</p:attrName>
                                        </p:attrNameLst>
                                      </p:cBhvr>
                                      <p:tavLst>
                                        <p:tav tm="0">
                                          <p:val>
                                            <p:fltVal val="0"/>
                                          </p:val>
                                        </p:tav>
                                        <p:tav tm="100000">
                                          <p:val>
                                            <p:strVal val="#ppt_w"/>
                                          </p:val>
                                        </p:tav>
                                      </p:tavLst>
                                    </p:anim>
                                    <p:anim calcmode="lin" valueType="num">
                                      <p:cBhvr>
                                        <p:cTn id="8" dur="500" fill="hold"/>
                                        <p:tgtEl>
                                          <p:spTgt spid="11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201" name="Picture 2" descr="Picture 2"/>
          <p:cNvPicPr>
            <a:picLocks noChangeAspect="1"/>
          </p:cNvPicPr>
          <p:nvPr/>
        </p:nvPicPr>
        <p:blipFill>
          <a:blip r:embed="rId3"/>
          <a:stretch>
            <a:fillRect/>
          </a:stretch>
        </p:blipFill>
        <p:spPr>
          <a:xfrm>
            <a:off x="615950" y="612775"/>
            <a:ext cx="7948615" cy="5667375"/>
          </a:xfrm>
          <a:prstGeom prst="rect">
            <a:avLst/>
          </a:prstGeom>
          <a:ln w="12700">
            <a:miter lim="400000"/>
          </a:ln>
        </p:spPr>
      </p:pic>
      <p:sp>
        <p:nvSpPr>
          <p:cNvPr id="1202"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Comic Sans MS"/>
              </a:rPr>
              <a:t>الإقتراب</a:t>
            </a:r>
            <a: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omic Sans MS"/>
              </a:rPr>
              <a:t> </a:t>
            </a:r>
            <a:r>
              <a:rPr kumimoji="0"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Comic Sans MS"/>
              </a:rPr>
              <a:t>من</a:t>
            </a:r>
            <a: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omic Sans MS"/>
              </a:rPr>
              <a:t> </a:t>
            </a:r>
            <a:r>
              <a:rPr kumimoji="0"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Comic Sans MS"/>
              </a:rPr>
              <a:t>كفرناحوم</a:t>
            </a:r>
            <a: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omic Sans MS"/>
              </a:rPr>
              <a:t> </a:t>
            </a:r>
            <a:r>
              <a:rPr kumimoji="0" sz="2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Comic Sans MS"/>
              </a:rPr>
              <a:t>بالطائرة</a:t>
            </a:r>
            <a:r>
              <a:rPr kumimoji="0"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omic Sans MS"/>
              </a:rPr>
              <a:t> </a:t>
            </a:r>
          </a:p>
        </p:txBody>
      </p:sp>
      <p:sp>
        <p:nvSpPr>
          <p:cNvPr id="1203"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16</a:t>
            </a:r>
          </a:p>
        </p:txBody>
      </p:sp>
      <p:grpSp>
        <p:nvGrpSpPr>
          <p:cNvPr id="1219" name="Group"/>
          <p:cNvGrpSpPr/>
          <p:nvPr/>
        </p:nvGrpSpPr>
        <p:grpSpPr>
          <a:xfrm>
            <a:off x="8005760" y="3427408"/>
            <a:ext cx="952505" cy="1241431"/>
            <a:chOff x="0" y="-2"/>
            <a:chExt cx="952504" cy="1241429"/>
          </a:xfrm>
        </p:grpSpPr>
        <p:sp>
          <p:nvSpPr>
            <p:cNvPr id="1204"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205"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06"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07"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08"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09"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10"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11"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12"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213"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14"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15"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16"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17"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18"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22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aesare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31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a:xfrm>
            <a:off x="4572000" y="0"/>
            <a:ext cx="4800600" cy="914400"/>
          </a:xfrm>
        </p:spPr>
        <p:txBody>
          <a:bodyPr/>
          <a:lstStyle/>
          <a:p>
            <a:pPr eaLnBrk="1" hangingPunct="1">
              <a:defRPr/>
            </a:pPr>
            <a:r>
              <a:rPr lang="ar-JO" dirty="0">
                <a:latin typeface="Arial" panose="020B0604020202020204" pitchFamily="34" charset="0"/>
                <a:cs typeface="Arial" panose="020B0604020202020204" pitchFamily="34" charset="0"/>
              </a:rPr>
              <a:t>حطام قيصرية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 name="Picture 1" descr="Picture 1"/>
          <p:cNvPicPr>
            <a:picLocks noChangeAspect="1"/>
          </p:cNvPicPr>
          <p:nvPr/>
        </p:nvPicPr>
        <p:blipFill>
          <a:blip r:embed="rId3"/>
          <a:stretch>
            <a:fillRect/>
          </a:stretch>
        </p:blipFill>
        <p:spPr>
          <a:xfrm>
            <a:off x="569912" y="595312"/>
            <a:ext cx="7981951" cy="5700713"/>
          </a:xfrm>
          <a:prstGeom prst="rect">
            <a:avLst/>
          </a:prstGeom>
          <a:ln w="12700">
            <a:miter lim="400000"/>
          </a:ln>
        </p:spPr>
      </p:pic>
      <p:sp>
        <p:nvSpPr>
          <p:cNvPr id="1225"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17</a:t>
            </a:r>
          </a:p>
        </p:txBody>
      </p:sp>
      <p:sp>
        <p:nvSpPr>
          <p:cNvPr id="1226"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242" name="Group"/>
          <p:cNvGrpSpPr/>
          <p:nvPr/>
        </p:nvGrpSpPr>
        <p:grpSpPr>
          <a:xfrm>
            <a:off x="8005760" y="3427408"/>
            <a:ext cx="952505" cy="1241431"/>
            <a:chOff x="0" y="-2"/>
            <a:chExt cx="952504" cy="1241429"/>
          </a:xfrm>
        </p:grpSpPr>
        <p:sp>
          <p:nvSpPr>
            <p:cNvPr id="1227"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228"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29"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30"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1"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2"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3"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4"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5"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236"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37"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8"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39"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40"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41" name="Text Box 19"/>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243"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الإقتراب من كفر ناحوم بالطائرة </a:t>
            </a:r>
          </a:p>
        </p:txBody>
      </p:sp>
      <p:sp>
        <p:nvSpPr>
          <p:cNvPr id="124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1" descr="Picture 1"/>
          <p:cNvPicPr>
            <a:picLocks noChangeAspect="1"/>
          </p:cNvPicPr>
          <p:nvPr/>
        </p:nvPicPr>
        <p:blipFill>
          <a:blip r:embed="rId3"/>
          <a:stretch>
            <a:fillRect/>
          </a:stretch>
        </p:blipFill>
        <p:spPr>
          <a:xfrm>
            <a:off x="571500" y="608012"/>
            <a:ext cx="7912100" cy="5715002"/>
          </a:xfrm>
          <a:prstGeom prst="rect">
            <a:avLst/>
          </a:prstGeom>
          <a:ln w="12700">
            <a:miter lim="400000"/>
          </a:ln>
        </p:spPr>
      </p:pic>
      <p:sp>
        <p:nvSpPr>
          <p:cNvPr id="1249" name="Oval 2"/>
          <p:cNvSpPr/>
          <p:nvPr/>
        </p:nvSpPr>
        <p:spPr>
          <a:xfrm>
            <a:off x="1747835" y="2370135"/>
            <a:ext cx="3181355" cy="752479"/>
          </a:xfrm>
          <a:prstGeom prst="ellipse">
            <a:avLst/>
          </a:prstGeom>
          <a:ln w="57150">
            <a:solidFill>
              <a:srgbClr val="FFFF00"/>
            </a:solidFill>
          </a:ln>
          <a:effectLst>
            <a:outerShdw blurRad="63500" dist="46662" dir="3284182" rotWithShape="0">
              <a:srgbClr val="1A0004">
                <a:alpha val="74996"/>
              </a:srgbClr>
            </a:outerShdw>
          </a:effectLst>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00"/>
                </a:solidFill>
                <a:latin typeface="Comic Sans MS"/>
                <a:ea typeface="Comic Sans MS"/>
                <a:cs typeface="Comic Sans MS"/>
                <a:sym typeface="Comic Sans MS"/>
              </a:defRPr>
            </a:pPr>
            <a:endParaRPr kumimoji="0" sz="1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Comic Sans MS"/>
            </a:endParaRPr>
          </a:p>
        </p:txBody>
      </p:sp>
      <p:sp>
        <p:nvSpPr>
          <p:cNvPr id="1250" name="Text Box 3"/>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18</a:t>
            </a:r>
          </a:p>
        </p:txBody>
      </p:sp>
      <p:sp>
        <p:nvSpPr>
          <p:cNvPr id="1251" name="Rectangle 4"/>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267" name="Group"/>
          <p:cNvGrpSpPr/>
          <p:nvPr/>
        </p:nvGrpSpPr>
        <p:grpSpPr>
          <a:xfrm>
            <a:off x="8005760" y="3427408"/>
            <a:ext cx="952505" cy="1241431"/>
            <a:chOff x="0" y="-2"/>
            <a:chExt cx="952504" cy="1241429"/>
          </a:xfrm>
        </p:grpSpPr>
        <p:sp>
          <p:nvSpPr>
            <p:cNvPr id="1252"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25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54"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55"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56"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57"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58"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59"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60"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261"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62"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63"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64"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65"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66" name="Text Box 20"/>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sp>
        <p:nvSpPr>
          <p:cNvPr id="1268"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الإقتراب من كفر ناحوم بالطائرة </a:t>
            </a:r>
          </a:p>
        </p:txBody>
      </p:sp>
      <p:sp>
        <p:nvSpPr>
          <p:cNvPr id="1269"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249"/>
                                        </p:tgtEl>
                                        <p:attrNameLst>
                                          <p:attrName>style.visibility</p:attrName>
                                        </p:attrNameLst>
                                      </p:cBhvr>
                                      <p:to>
                                        <p:strVal val="visible"/>
                                      </p:to>
                                    </p:set>
                                    <p:anim calcmode="lin" valueType="num">
                                      <p:cBhvr>
                                        <p:cTn id="7" dur="1000" fill="hold"/>
                                        <p:tgtEl>
                                          <p:spTgt spid="1249"/>
                                        </p:tgtEl>
                                        <p:attrNameLst>
                                          <p:attrName>ppt_w</p:attrName>
                                        </p:attrNameLst>
                                      </p:cBhvr>
                                      <p:tavLst>
                                        <p:tav tm="0">
                                          <p:val>
                                            <p:fltVal val="0"/>
                                          </p:val>
                                        </p:tav>
                                        <p:tav tm="100000">
                                          <p:val>
                                            <p:strVal val="#ppt_w"/>
                                          </p:val>
                                        </p:tav>
                                      </p:tavLst>
                                    </p:anim>
                                    <p:anim calcmode="lin" valueType="num">
                                      <p:cBhvr>
                                        <p:cTn id="8" dur="1000" fill="hold"/>
                                        <p:tgtEl>
                                          <p:spTgt spid="12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Picture 1" descr="Picture 1"/>
          <p:cNvPicPr>
            <a:picLocks noChangeAspect="1"/>
          </p:cNvPicPr>
          <p:nvPr/>
        </p:nvPicPr>
        <p:blipFill>
          <a:blip r:embed="rId3"/>
          <a:stretch>
            <a:fillRect/>
          </a:stretch>
        </p:blipFill>
        <p:spPr>
          <a:xfrm>
            <a:off x="574675" y="622300"/>
            <a:ext cx="7983540" cy="5646738"/>
          </a:xfrm>
          <a:prstGeom prst="rect">
            <a:avLst/>
          </a:prstGeom>
          <a:ln w="12700">
            <a:miter lim="400000"/>
          </a:ln>
        </p:spPr>
      </p:pic>
      <p:sp>
        <p:nvSpPr>
          <p:cNvPr id="1274"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19</a:t>
            </a:r>
          </a:p>
        </p:txBody>
      </p:sp>
      <p:sp>
        <p:nvSpPr>
          <p:cNvPr id="1275"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291" name="Group"/>
          <p:cNvGrpSpPr/>
          <p:nvPr/>
        </p:nvGrpSpPr>
        <p:grpSpPr>
          <a:xfrm>
            <a:off x="8005760" y="3427408"/>
            <a:ext cx="952505" cy="1241431"/>
            <a:chOff x="0" y="-2"/>
            <a:chExt cx="952504" cy="1241429"/>
          </a:xfrm>
        </p:grpSpPr>
        <p:sp>
          <p:nvSpPr>
            <p:cNvPr id="1276"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277"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78"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79"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0"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1"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2"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3"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4"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285"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86"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7"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288"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89"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90" name="Text Box 19"/>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292" name="Text Box 20"/>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الإقتراب من كفر ناحوم بالسفينة</a:t>
            </a:r>
          </a:p>
        </p:txBody>
      </p:sp>
      <p:sp>
        <p:nvSpPr>
          <p:cNvPr id="1293"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 name="Picture 1" descr="Picture 1"/>
          <p:cNvPicPr>
            <a:picLocks noChangeAspect="1"/>
          </p:cNvPicPr>
          <p:nvPr/>
        </p:nvPicPr>
        <p:blipFill>
          <a:blip r:embed="rId3"/>
          <a:stretch>
            <a:fillRect/>
          </a:stretch>
        </p:blipFill>
        <p:spPr>
          <a:xfrm>
            <a:off x="622300" y="611187"/>
            <a:ext cx="7899400" cy="5680077"/>
          </a:xfrm>
          <a:prstGeom prst="rect">
            <a:avLst/>
          </a:prstGeom>
          <a:ln w="12700">
            <a:miter lim="400000"/>
          </a:ln>
        </p:spPr>
      </p:pic>
      <p:sp>
        <p:nvSpPr>
          <p:cNvPr id="1298"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20</a:t>
            </a:r>
          </a:p>
        </p:txBody>
      </p:sp>
      <p:sp>
        <p:nvSpPr>
          <p:cNvPr id="1299"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315" name="Group"/>
          <p:cNvGrpSpPr/>
          <p:nvPr/>
        </p:nvGrpSpPr>
        <p:grpSpPr>
          <a:xfrm>
            <a:off x="8005760" y="3427408"/>
            <a:ext cx="952505" cy="1241431"/>
            <a:chOff x="0" y="-2"/>
            <a:chExt cx="952504" cy="1241429"/>
          </a:xfrm>
        </p:grpSpPr>
        <p:sp>
          <p:nvSpPr>
            <p:cNvPr id="1300"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301"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02"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03"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04"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05"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06"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07"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08"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309"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10"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11"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12"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13"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14" name="Text Box 19"/>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316" name="Text Box 20"/>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الإقتراب من كفر ناحوم بالسفينة</a:t>
            </a:r>
          </a:p>
        </p:txBody>
      </p:sp>
      <p:sp>
        <p:nvSpPr>
          <p:cNvPr id="1317"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 name="Picture 1" descr="Picture 1"/>
          <p:cNvPicPr>
            <a:picLocks noChangeAspect="1"/>
          </p:cNvPicPr>
          <p:nvPr/>
        </p:nvPicPr>
        <p:blipFill>
          <a:blip r:embed="rId3"/>
          <a:stretch>
            <a:fillRect/>
          </a:stretch>
        </p:blipFill>
        <p:spPr>
          <a:xfrm>
            <a:off x="674687" y="587375"/>
            <a:ext cx="7823201" cy="5675313"/>
          </a:xfrm>
          <a:prstGeom prst="rect">
            <a:avLst/>
          </a:prstGeom>
          <a:ln w="12700">
            <a:miter lim="400000"/>
          </a:ln>
        </p:spPr>
      </p:pic>
      <p:sp>
        <p:nvSpPr>
          <p:cNvPr id="1322"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21</a:t>
            </a:r>
          </a:p>
        </p:txBody>
      </p:sp>
      <p:sp>
        <p:nvSpPr>
          <p:cNvPr id="1323"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339" name="Group"/>
          <p:cNvGrpSpPr/>
          <p:nvPr/>
        </p:nvGrpSpPr>
        <p:grpSpPr>
          <a:xfrm>
            <a:off x="8005760" y="3427408"/>
            <a:ext cx="952505" cy="1241431"/>
            <a:chOff x="0" y="-2"/>
            <a:chExt cx="952504" cy="1241429"/>
          </a:xfrm>
        </p:grpSpPr>
        <p:sp>
          <p:nvSpPr>
            <p:cNvPr id="1324"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325"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26"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27"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28"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29"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30"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31"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32"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333"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34"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35"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36"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37"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38" name="Text Box 19"/>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34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341" name="Text Box 20"/>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الإقتراب من كفر ناحوم بالسفينة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346" name="Picture 2" descr="Picture 2"/>
          <p:cNvPicPr>
            <a:picLocks noChangeAspect="1"/>
          </p:cNvPicPr>
          <p:nvPr/>
        </p:nvPicPr>
        <p:blipFill>
          <a:blip r:embed="rId3"/>
          <a:stretch>
            <a:fillRect/>
          </a:stretch>
        </p:blipFill>
        <p:spPr>
          <a:xfrm>
            <a:off x="558800" y="655637"/>
            <a:ext cx="7966075" cy="5619752"/>
          </a:xfrm>
          <a:prstGeom prst="rect">
            <a:avLst/>
          </a:prstGeom>
          <a:ln w="12700">
            <a:miter lim="400000"/>
          </a:ln>
        </p:spPr>
      </p:pic>
      <p:sp>
        <p:nvSpPr>
          <p:cNvPr id="1347"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22</a:t>
            </a:r>
          </a:p>
        </p:txBody>
      </p:sp>
      <p:grpSp>
        <p:nvGrpSpPr>
          <p:cNvPr id="1363" name="Group"/>
          <p:cNvGrpSpPr/>
          <p:nvPr/>
        </p:nvGrpSpPr>
        <p:grpSpPr>
          <a:xfrm>
            <a:off x="8005760" y="3427408"/>
            <a:ext cx="952505" cy="1241431"/>
            <a:chOff x="0" y="-2"/>
            <a:chExt cx="952504" cy="1241429"/>
          </a:xfrm>
        </p:grpSpPr>
        <p:sp>
          <p:nvSpPr>
            <p:cNvPr id="1348"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349"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50"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51"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52"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53"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54"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55"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56"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357"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58"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59"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60"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61"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62"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36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b="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365" name="Text Box 3"/>
          <p:cNvSpPr txBox="1"/>
          <p:nvPr/>
        </p:nvSpPr>
        <p:spPr>
          <a:xfrm>
            <a:off x="1243013" y="5495925"/>
            <a:ext cx="7494586"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الكنيست قريب من كفر ناحوم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Picture 1" descr="Picture 1"/>
          <p:cNvPicPr>
            <a:picLocks noChangeAspect="1"/>
          </p:cNvPicPr>
          <p:nvPr/>
        </p:nvPicPr>
        <p:blipFill>
          <a:blip r:embed="rId3"/>
          <a:stretch>
            <a:fillRect/>
          </a:stretch>
        </p:blipFill>
        <p:spPr>
          <a:xfrm>
            <a:off x="630237" y="628650"/>
            <a:ext cx="7902576" cy="5646738"/>
          </a:xfrm>
          <a:prstGeom prst="rect">
            <a:avLst/>
          </a:prstGeom>
          <a:ln w="12700">
            <a:miter lim="400000"/>
          </a:ln>
          <a:effectLst>
            <a:outerShdw blurRad="63500" dist="53882" dir="2700000" rotWithShape="0">
              <a:srgbClr val="1A0004">
                <a:alpha val="74997"/>
              </a:srgbClr>
            </a:outerShdw>
          </a:effectLst>
        </p:spPr>
      </p:pic>
      <p:sp>
        <p:nvSpPr>
          <p:cNvPr id="1370" name="Rectangle 2"/>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71" name="Text Box 4"/>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دخلو :”بلدة يسوع “</a:t>
            </a:r>
          </a:p>
        </p:txBody>
      </p:sp>
      <p:sp>
        <p:nvSpPr>
          <p:cNvPr id="1372"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23</a:t>
            </a:r>
          </a:p>
        </p:txBody>
      </p:sp>
      <p:grpSp>
        <p:nvGrpSpPr>
          <p:cNvPr id="1388" name="Group"/>
          <p:cNvGrpSpPr/>
          <p:nvPr/>
        </p:nvGrpSpPr>
        <p:grpSpPr>
          <a:xfrm>
            <a:off x="8005760" y="3427408"/>
            <a:ext cx="952505" cy="1241431"/>
            <a:chOff x="0" y="-2"/>
            <a:chExt cx="952504" cy="1241429"/>
          </a:xfrm>
        </p:grpSpPr>
        <p:sp>
          <p:nvSpPr>
            <p:cNvPr id="1373"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374"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75"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76"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77"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78"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79"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80"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81"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382"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83"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84"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385"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86"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87" name="Text Box 21"/>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389" name="Text Box 22"/>
          <p:cNvSpPr txBox="1"/>
          <p:nvPr/>
        </p:nvSpPr>
        <p:spPr>
          <a:xfrm>
            <a:off x="2254250" y="1677985"/>
            <a:ext cx="2311400" cy="1107992"/>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3300">
                <a:solidFill>
                  <a:srgbClr val="FFFFFF"/>
                </a:solidFill>
                <a:latin typeface="+mn-lt"/>
                <a:ea typeface="+mn-ea"/>
                <a:cs typeface="+mn-cs"/>
                <a:sym typeface="Times Roman"/>
              </a:defRPr>
            </a:pPr>
            <a:r>
              <a:rPr kumimoji="0" sz="33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Roman"/>
              </a:rPr>
              <a:t>كفر ناحوم</a:t>
            </a:r>
            <a:br>
              <a:rPr kumimoji="0" sz="33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Roman"/>
              </a:rPr>
            </a:br>
            <a:r>
              <a:rPr kumimoji="0" sz="33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imes Roman"/>
              </a:rPr>
              <a:t> مدينة يسوع </a:t>
            </a:r>
          </a:p>
        </p:txBody>
      </p:sp>
      <p:sp>
        <p:nvSpPr>
          <p:cNvPr id="139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395" name="Picture 2" descr="Picture 2"/>
          <p:cNvPicPr>
            <a:picLocks noChangeAspect="1"/>
          </p:cNvPicPr>
          <p:nvPr/>
        </p:nvPicPr>
        <p:blipFill>
          <a:blip r:embed="rId3"/>
          <a:stretch>
            <a:fillRect/>
          </a:stretch>
        </p:blipFill>
        <p:spPr>
          <a:xfrm>
            <a:off x="620712" y="620712"/>
            <a:ext cx="7953376" cy="5692777"/>
          </a:xfrm>
          <a:prstGeom prst="rect">
            <a:avLst/>
          </a:prstGeom>
          <a:ln w="12700">
            <a:miter lim="400000"/>
          </a:ln>
        </p:spPr>
      </p:pic>
      <p:sp>
        <p:nvSpPr>
          <p:cNvPr id="1396" name="Text Box 4"/>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كنيس ملحق كفرناحوم </a:t>
            </a:r>
          </a:p>
        </p:txBody>
      </p:sp>
      <p:sp>
        <p:nvSpPr>
          <p:cNvPr id="1397"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24</a:t>
            </a:r>
          </a:p>
        </p:txBody>
      </p:sp>
      <p:grpSp>
        <p:nvGrpSpPr>
          <p:cNvPr id="1413" name="Group"/>
          <p:cNvGrpSpPr/>
          <p:nvPr/>
        </p:nvGrpSpPr>
        <p:grpSpPr>
          <a:xfrm>
            <a:off x="8005760" y="3427408"/>
            <a:ext cx="952505" cy="1241431"/>
            <a:chOff x="0" y="-2"/>
            <a:chExt cx="952504" cy="1241429"/>
          </a:xfrm>
        </p:grpSpPr>
        <p:sp>
          <p:nvSpPr>
            <p:cNvPr id="1398"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399"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00"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01"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02"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03"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04"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05"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06"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407"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08"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09"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10"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11"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12" name="Text Box 21"/>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41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8" name="Picture 1" descr="Picture 1"/>
          <p:cNvPicPr>
            <a:picLocks noChangeAspect="1"/>
          </p:cNvPicPr>
          <p:nvPr/>
        </p:nvPicPr>
        <p:blipFill>
          <a:blip r:embed="rId3"/>
          <a:stretch>
            <a:fillRect/>
          </a:stretch>
        </p:blipFill>
        <p:spPr>
          <a:xfrm>
            <a:off x="661987" y="600075"/>
            <a:ext cx="7880351" cy="5678488"/>
          </a:xfrm>
          <a:prstGeom prst="rect">
            <a:avLst/>
          </a:prstGeom>
          <a:ln w="12700">
            <a:miter lim="400000"/>
          </a:ln>
        </p:spPr>
      </p:pic>
      <p:sp>
        <p:nvSpPr>
          <p:cNvPr id="1419" name="Text Box 2"/>
          <p:cNvSpPr txBox="1"/>
          <p:nvPr/>
        </p:nvSpPr>
        <p:spPr>
          <a:xfrm>
            <a:off x="8143063" y="6507877"/>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25</a:t>
            </a:r>
          </a:p>
        </p:txBody>
      </p:sp>
      <p:sp>
        <p:nvSpPr>
          <p:cNvPr id="1420"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436" name="Group"/>
          <p:cNvGrpSpPr/>
          <p:nvPr/>
        </p:nvGrpSpPr>
        <p:grpSpPr>
          <a:xfrm>
            <a:off x="8005760" y="3427408"/>
            <a:ext cx="952505" cy="1241431"/>
            <a:chOff x="0" y="-2"/>
            <a:chExt cx="952504" cy="1241429"/>
          </a:xfrm>
        </p:grpSpPr>
        <p:sp>
          <p:nvSpPr>
            <p:cNvPr id="1421"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422"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23"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24"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25"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26"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27"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28"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29"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430"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31"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32"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33"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34"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35" name="Text Box 19"/>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437" name="Text Box 21"/>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كنيس ملحق كفرناحوم </a:t>
            </a:r>
          </a:p>
        </p:txBody>
      </p:sp>
      <p:sp>
        <p:nvSpPr>
          <p:cNvPr id="1438"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Picture 1" descr="Picture 1"/>
          <p:cNvPicPr>
            <a:picLocks noChangeAspect="1"/>
          </p:cNvPicPr>
          <p:nvPr/>
        </p:nvPicPr>
        <p:blipFill>
          <a:blip r:embed="rId3"/>
          <a:stretch>
            <a:fillRect/>
          </a:stretch>
        </p:blipFill>
        <p:spPr>
          <a:xfrm>
            <a:off x="623887" y="595312"/>
            <a:ext cx="7867651" cy="5632452"/>
          </a:xfrm>
          <a:prstGeom prst="rect">
            <a:avLst/>
          </a:prstGeom>
          <a:ln w="12700">
            <a:miter lim="400000"/>
          </a:ln>
        </p:spPr>
      </p:pic>
      <p:sp>
        <p:nvSpPr>
          <p:cNvPr id="1443" name="Text Box 2"/>
          <p:cNvSpPr txBox="1"/>
          <p:nvPr/>
        </p:nvSpPr>
        <p:spPr>
          <a:xfrm>
            <a:off x="182086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مرقس ١:٢١; يوحنا ٦:٥٩</a:t>
            </a:r>
          </a:p>
        </p:txBody>
      </p:sp>
      <p:sp>
        <p:nvSpPr>
          <p:cNvPr id="1444" name="Text Box 3"/>
          <p:cNvSpPr txBox="1"/>
          <p:nvPr/>
        </p:nvSpPr>
        <p:spPr>
          <a:xfrm>
            <a:off x="8765704" y="87283"/>
            <a:ext cx="16286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1200"/>
              </a:spcBef>
              <a:spcAft>
                <a:spcPts val="0"/>
              </a:spcAft>
              <a:buClrTx/>
              <a:buSzTx/>
              <a:buFontTx/>
              <a:buNone/>
              <a:tabLst/>
              <a:defRPr/>
            </a:pPr>
            <a:r>
              <a:rPr kumimoji="0" sz="2000" b="0" i="0" u="none" strike="noStrike" kern="0" cap="none" spc="0" normalizeH="0" baseline="0" noProof="0">
                <a:ln>
                  <a:noFill/>
                </a:ln>
                <a:solidFill>
                  <a:srgbClr val="FFA27C"/>
                </a:solidFill>
                <a:effectLst/>
                <a:uLnTx/>
                <a:uFillTx/>
                <a:latin typeface="Arial" panose="020B0604020202020204" pitchFamily="34" charset="0"/>
                <a:cs typeface="Arial" panose="020B0604020202020204" pitchFamily="34" charset="0"/>
                <a:sym typeface="Comic Sans MS"/>
              </a:rPr>
              <a:t> </a:t>
            </a:r>
          </a:p>
        </p:txBody>
      </p:sp>
      <p:sp>
        <p:nvSpPr>
          <p:cNvPr id="1445"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26</a:t>
            </a:r>
          </a:p>
        </p:txBody>
      </p:sp>
      <p:sp>
        <p:nvSpPr>
          <p:cNvPr id="1446" name="Rectangle 5"/>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461" name="Group"/>
          <p:cNvGrpSpPr/>
          <p:nvPr/>
        </p:nvGrpSpPr>
        <p:grpSpPr>
          <a:xfrm>
            <a:off x="8005760" y="3427408"/>
            <a:ext cx="952505" cy="1241431"/>
            <a:chOff x="0" y="-2"/>
            <a:chExt cx="952504" cy="1241429"/>
          </a:xfrm>
        </p:grpSpPr>
        <p:sp>
          <p:nvSpPr>
            <p:cNvPr id="144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48"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49"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0"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1"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2"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3"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4"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455"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56"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7"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58"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59"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60"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462"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463" name="Text Box 22"/>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كنيس ملحق كفرناحوم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body" idx="1"/>
          </p:nvPr>
        </p:nvSpPr>
        <p:spPr>
          <a:xfrm>
            <a:off x="533400" y="2971800"/>
            <a:ext cx="7924800" cy="3962400"/>
          </a:xfrm>
          <a:gradFill rotWithShape="1">
            <a:gsLst>
              <a:gs pos="0">
                <a:schemeClr val="accent1">
                  <a:alpha val="81000"/>
                </a:schemeClr>
              </a:gs>
              <a:gs pos="100000">
                <a:schemeClr val="accent1">
                  <a:gamma/>
                  <a:shade val="46275"/>
                  <a:invGamma/>
                </a:schemeClr>
              </a:gs>
            </a:gsLst>
            <a:lin ang="5400000" scaled="1"/>
          </a:gradFill>
        </p:spPr>
        <p:txBody>
          <a:bodyPr/>
          <a:lstStyle/>
          <a:p>
            <a:pPr algn="r" rtl="1" eaLnBrk="1" hangingPunct="1">
              <a:defRPr/>
            </a:pPr>
            <a:r>
              <a:rPr lang="ar-JO" dirty="0">
                <a:latin typeface="Arial" panose="020B0604020202020204" pitchFamily="34" charset="0"/>
                <a:cs typeface="Arial" panose="020B0604020202020204" pitchFamily="34" charset="0"/>
              </a:rPr>
              <a:t>تم ذكر بيلاطس في بعض المراجع التاريخية لكن بعض العلماء شكوا في وجوده بسبب عدم وجود أدلة أثرية تذكره</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لكن في عام 1961 تم اكتشاف هذا النقش</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تم العثور عليها على قطعة من الحجر أعيد استخدامها كجزء من مهبط لمسرح في قيصرية</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كان هذا أول مرجع أثري عن بيلاطس</a:t>
            </a:r>
            <a:endParaRPr lang="en-US" dirty="0">
              <a:latin typeface="Arial" panose="020B0604020202020204" pitchFamily="34" charset="0"/>
              <a:cs typeface="Arial" panose="020B0604020202020204" pitchFamily="34" charset="0"/>
            </a:endParaRPr>
          </a:p>
        </p:txBody>
      </p:sp>
      <p:pic>
        <p:nvPicPr>
          <p:cNvPr id="171011" name="Picture 3"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7150"/>
            <a:ext cx="7924800" cy="4854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2" name="Text Box 4"/>
          <p:cNvSpPr txBox="1">
            <a:spLocks noChangeArrowheads="1"/>
          </p:cNvSpPr>
          <p:nvPr/>
        </p:nvSpPr>
        <p:spPr bwMode="auto">
          <a:xfrm>
            <a:off x="152400" y="914400"/>
            <a:ext cx="3429000" cy="1569660"/>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ar-JO" altLang="ja-JP" sz="3200" dirty="0">
                <a:latin typeface="Arial" panose="020B0604020202020204" pitchFamily="34" charset="0"/>
                <a:cs typeface="Arial" panose="020B0604020202020204" pitchFamily="34" charset="0"/>
              </a:rPr>
              <a:t>إلى أهل قيصرية طبرية</a:t>
            </a:r>
          </a:p>
          <a:p>
            <a:pPr algn="ctr">
              <a:defRPr/>
            </a:pPr>
            <a:r>
              <a:rPr lang="ar-JO" altLang="ja-JP" sz="3200" dirty="0">
                <a:latin typeface="Arial" panose="020B0604020202020204" pitchFamily="34" charset="0"/>
                <a:cs typeface="Arial" panose="020B0604020202020204" pitchFamily="34" charset="0"/>
              </a:rPr>
              <a:t>بيلاطس البنطي</a:t>
            </a:r>
          </a:p>
          <a:p>
            <a:pPr algn="ctr">
              <a:defRPr/>
            </a:pPr>
            <a:r>
              <a:rPr lang="ar-JO" altLang="ja-JP" sz="3200" dirty="0">
                <a:latin typeface="Arial" panose="020B0604020202020204" pitchFamily="34" charset="0"/>
                <a:cs typeface="Arial" panose="020B0604020202020204" pitchFamily="34" charset="0"/>
              </a:rPr>
              <a:t> والي اليهودية</a:t>
            </a:r>
            <a:endParaRPr lang="en-US" sz="3200" dirty="0">
              <a:latin typeface="Arial" panose="020B0604020202020204" pitchFamily="34" charset="0"/>
              <a:cs typeface="Arial" panose="020B0604020202020204" pitchFamily="34" charset="0"/>
            </a:endParaRPr>
          </a:p>
        </p:txBody>
      </p:sp>
      <p:sp>
        <p:nvSpPr>
          <p:cNvPr id="171013" name="Rectangle 5"/>
          <p:cNvSpPr>
            <a:spLocks noGrp="1" noRot="1" noChangeArrowheads="1"/>
          </p:cNvSpPr>
          <p:nvPr>
            <p:ph type="title"/>
          </p:nvPr>
        </p:nvSpPr>
        <p:spPr>
          <a:xfrm>
            <a:off x="457200" y="-228600"/>
            <a:ext cx="8001000" cy="1143000"/>
          </a:xfrm>
          <a:gradFill rotWithShape="1">
            <a:gsLst>
              <a:gs pos="0">
                <a:schemeClr val="accent1">
                  <a:alpha val="89999"/>
                </a:schemeClr>
              </a:gs>
              <a:gs pos="50000">
                <a:schemeClr val="accent1">
                  <a:gamma/>
                  <a:shade val="46275"/>
                  <a:invGamma/>
                </a:schemeClr>
              </a:gs>
              <a:gs pos="100000">
                <a:schemeClr val="accent1">
                  <a:alpha val="89999"/>
                </a:schemeClr>
              </a:gs>
            </a:gsLst>
            <a:lin ang="5400000" scaled="1"/>
          </a:gradFill>
        </p:spPr>
        <p:txBody>
          <a:bodyPr/>
          <a:lstStyle/>
          <a:p>
            <a:pPr eaLnBrk="1" hangingPunct="1">
              <a:defRPr/>
            </a:pPr>
            <a:r>
              <a:rPr lang="ar-JO" dirty="0">
                <a:latin typeface="Arial" panose="020B0604020202020204" pitchFamily="34" charset="0"/>
                <a:cs typeface="Arial" panose="020B0604020202020204" pitchFamily="34" charset="0"/>
              </a:rPr>
              <a:t>نقش بيلاطس</a:t>
            </a:r>
            <a:endParaRPr lang="en-US" dirty="0">
              <a:latin typeface="Arial" panose="020B0604020202020204" pitchFamily="34" charset="0"/>
              <a:cs typeface="Arial" panose="020B0604020202020204" pitchFamily="34" charset="0"/>
            </a:endParaRPr>
          </a:p>
        </p:txBody>
      </p:sp>
      <p:sp>
        <p:nvSpPr>
          <p:cNvPr id="171014" name="Text Box 6"/>
          <p:cNvSpPr txBox="1">
            <a:spLocks noChangeArrowheads="1"/>
          </p:cNvSpPr>
          <p:nvPr/>
        </p:nvSpPr>
        <p:spPr bwMode="auto">
          <a:xfrm>
            <a:off x="8382000" y="73025"/>
            <a:ext cx="70403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cs typeface="+mn-cs"/>
              </a:rPr>
              <a:t>105</a:t>
            </a:r>
            <a:endParaRPr lang="en-US" b="1"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1010">
                                            <p:txEl>
                                              <p:pRg st="0" end="0"/>
                                            </p:txEl>
                                          </p:spTgt>
                                        </p:tgtEl>
                                        <p:attrNameLst>
                                          <p:attrName>style.visibility</p:attrName>
                                        </p:attrNameLst>
                                      </p:cBhvr>
                                      <p:to>
                                        <p:strVal val="visible"/>
                                      </p:to>
                                    </p:set>
                                    <p:anim calcmode="discrete" valueType="clr">
                                      <p:cBhvr override="childStyle">
                                        <p:cTn id="7" dur="80"/>
                                        <p:tgtEl>
                                          <p:spTgt spid="1710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10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1010">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1010">
                                            <p:txEl>
                                              <p:pRg st="1" end="1"/>
                                            </p:txEl>
                                          </p:spTgt>
                                        </p:tgtEl>
                                        <p:attrNameLst>
                                          <p:attrName>style.visibility</p:attrName>
                                        </p:attrNameLst>
                                      </p:cBhvr>
                                      <p:to>
                                        <p:strVal val="visible"/>
                                      </p:to>
                                    </p:set>
                                    <p:anim calcmode="discrete" valueType="clr">
                                      <p:cBhvr override="childStyle">
                                        <p:cTn id="14" dur="80"/>
                                        <p:tgtEl>
                                          <p:spTgt spid="1710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101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1010">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71011"/>
                                        </p:tgtEl>
                                        <p:attrNameLst>
                                          <p:attrName>style.visibility</p:attrName>
                                        </p:attrNameLst>
                                      </p:cBhvr>
                                      <p:to>
                                        <p:strVal val="visible"/>
                                      </p:to>
                                    </p:set>
                                    <p:animEffect transition="in" filter="dissolve">
                                      <p:cBhvr>
                                        <p:cTn id="21" dur="500"/>
                                        <p:tgtEl>
                                          <p:spTgt spid="1710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71012"/>
                                        </p:tgtEl>
                                        <p:attrNameLst>
                                          <p:attrName>style.visibility</p:attrName>
                                        </p:attrNameLst>
                                      </p:cBhvr>
                                      <p:to>
                                        <p:strVal val="visible"/>
                                      </p:to>
                                    </p:set>
                                    <p:anim calcmode="lin" valueType="num">
                                      <p:cBhvr>
                                        <p:cTn id="26" dur="1000" fill="hold"/>
                                        <p:tgtEl>
                                          <p:spTgt spid="171012"/>
                                        </p:tgtEl>
                                        <p:attrNameLst>
                                          <p:attrName>ppt_w</p:attrName>
                                        </p:attrNameLst>
                                      </p:cBhvr>
                                      <p:tavLst>
                                        <p:tav tm="0">
                                          <p:val>
                                            <p:fltVal val="0"/>
                                          </p:val>
                                        </p:tav>
                                        <p:tav tm="100000">
                                          <p:val>
                                            <p:strVal val="#ppt_w"/>
                                          </p:val>
                                        </p:tav>
                                      </p:tavLst>
                                    </p:anim>
                                    <p:anim calcmode="lin" valueType="num">
                                      <p:cBhvr>
                                        <p:cTn id="27" dur="1000" fill="hold"/>
                                        <p:tgtEl>
                                          <p:spTgt spid="171012"/>
                                        </p:tgtEl>
                                        <p:attrNameLst>
                                          <p:attrName>ppt_h</p:attrName>
                                        </p:attrNameLst>
                                      </p:cBhvr>
                                      <p:tavLst>
                                        <p:tav tm="0">
                                          <p:val>
                                            <p:fltVal val="0"/>
                                          </p:val>
                                        </p:tav>
                                        <p:tav tm="100000">
                                          <p:val>
                                            <p:strVal val="#ppt_h"/>
                                          </p:val>
                                        </p:tav>
                                      </p:tavLst>
                                    </p:anim>
                                    <p:anim calcmode="lin" valueType="num">
                                      <p:cBhvr>
                                        <p:cTn id="28" dur="1000" fill="hold"/>
                                        <p:tgtEl>
                                          <p:spTgt spid="17101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710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71010">
                                            <p:txEl>
                                              <p:pRg st="2" end="2"/>
                                            </p:txEl>
                                          </p:spTgt>
                                        </p:tgtEl>
                                        <p:attrNameLst>
                                          <p:attrName>style.visibility</p:attrName>
                                        </p:attrNameLst>
                                      </p:cBhvr>
                                      <p:to>
                                        <p:strVal val="visible"/>
                                      </p:to>
                                    </p:set>
                                    <p:anim calcmode="discrete" valueType="clr">
                                      <p:cBhvr override="childStyle">
                                        <p:cTn id="34" dur="80"/>
                                        <p:tgtEl>
                                          <p:spTgt spid="1710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71010">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171010">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171010">
                                            <p:txEl>
                                              <p:pRg st="3" end="3"/>
                                            </p:txEl>
                                          </p:spTgt>
                                        </p:tgtEl>
                                        <p:attrNameLst>
                                          <p:attrName>style.visibility</p:attrName>
                                        </p:attrNameLst>
                                      </p:cBhvr>
                                      <p:to>
                                        <p:strVal val="visible"/>
                                      </p:to>
                                    </p:set>
                                    <p:anim calcmode="discrete" valueType="clr">
                                      <p:cBhvr override="childStyle">
                                        <p:cTn id="41" dur="80"/>
                                        <p:tgtEl>
                                          <p:spTgt spid="17101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71010">
                                            <p:txEl>
                                              <p:pRg st="3" end="3"/>
                                            </p:txEl>
                                          </p:spTgt>
                                        </p:tgtEl>
                                        <p:attrNameLst>
                                          <p:attrName>fillcolor</p:attrName>
                                        </p:attrNameLst>
                                      </p:cBhvr>
                                      <p:tavLst>
                                        <p:tav tm="0">
                                          <p:val>
                                            <p:clrVal>
                                              <a:schemeClr val="accent2"/>
                                            </p:clrVal>
                                          </p:val>
                                        </p:tav>
                                        <p:tav tm="50000">
                                          <p:val>
                                            <p:clrVal>
                                              <a:schemeClr val="hlink"/>
                                            </p:clrVal>
                                          </p:val>
                                        </p:tav>
                                      </p:tavLst>
                                    </p:anim>
                                    <p:set>
                                      <p:cBhvr>
                                        <p:cTn id="43" dur="80"/>
                                        <p:tgtEl>
                                          <p:spTgt spid="171010">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468" name="Picture 2" descr="Picture 2"/>
          <p:cNvPicPr>
            <a:picLocks noChangeAspect="1"/>
          </p:cNvPicPr>
          <p:nvPr/>
        </p:nvPicPr>
        <p:blipFill>
          <a:blip r:embed="rId3"/>
          <a:stretch>
            <a:fillRect/>
          </a:stretch>
        </p:blipFill>
        <p:spPr>
          <a:xfrm>
            <a:off x="641350" y="590550"/>
            <a:ext cx="7894640" cy="5715000"/>
          </a:xfrm>
          <a:prstGeom prst="rect">
            <a:avLst/>
          </a:prstGeom>
          <a:ln w="12700">
            <a:miter lim="400000"/>
          </a:ln>
          <a:effectLst>
            <a:outerShdw blurRad="63500" dist="53882" dir="2700000" rotWithShape="0">
              <a:srgbClr val="1A0004">
                <a:alpha val="74997"/>
              </a:srgbClr>
            </a:outerShdw>
          </a:effectLst>
        </p:spPr>
      </p:pic>
      <p:sp>
        <p:nvSpPr>
          <p:cNvPr id="1469"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27</a:t>
            </a:r>
          </a:p>
        </p:txBody>
      </p:sp>
      <p:grpSp>
        <p:nvGrpSpPr>
          <p:cNvPr id="1485" name="Group"/>
          <p:cNvGrpSpPr/>
          <p:nvPr/>
        </p:nvGrpSpPr>
        <p:grpSpPr>
          <a:xfrm>
            <a:off x="8005760" y="3427408"/>
            <a:ext cx="952505" cy="1241431"/>
            <a:chOff x="0" y="-2"/>
            <a:chExt cx="952504" cy="1241429"/>
          </a:xfrm>
        </p:grpSpPr>
        <p:sp>
          <p:nvSpPr>
            <p:cNvPr id="1470"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471"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72"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73"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74"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75"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76"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77"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78"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479"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80"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81"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82"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83"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84" name="Text Box 21"/>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48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487" name="Text Box 4"/>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شوارع كفرناحوم البازلتية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 name="Picture 1" descr="Picture 1"/>
          <p:cNvPicPr>
            <a:picLocks noChangeAspect="1"/>
          </p:cNvPicPr>
          <p:nvPr/>
        </p:nvPicPr>
        <p:blipFill>
          <a:blip r:embed="rId3"/>
          <a:stretch>
            <a:fillRect/>
          </a:stretch>
        </p:blipFill>
        <p:spPr>
          <a:xfrm>
            <a:off x="644525" y="600075"/>
            <a:ext cx="7900990" cy="5684838"/>
          </a:xfrm>
          <a:prstGeom prst="rect">
            <a:avLst/>
          </a:prstGeom>
          <a:ln w="12700">
            <a:miter lim="400000"/>
          </a:ln>
        </p:spPr>
      </p:pic>
      <p:sp>
        <p:nvSpPr>
          <p:cNvPr id="1492"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28</a:t>
            </a:r>
          </a:p>
        </p:txBody>
      </p:sp>
      <p:sp>
        <p:nvSpPr>
          <p:cNvPr id="1493" name="Rectangle 3"/>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grpSp>
        <p:nvGrpSpPr>
          <p:cNvPr id="1509" name="Group"/>
          <p:cNvGrpSpPr/>
          <p:nvPr/>
        </p:nvGrpSpPr>
        <p:grpSpPr>
          <a:xfrm>
            <a:off x="8005760" y="3427408"/>
            <a:ext cx="952505" cy="1241431"/>
            <a:chOff x="0" y="-2"/>
            <a:chExt cx="952504" cy="1241429"/>
          </a:xfrm>
        </p:grpSpPr>
        <p:sp>
          <p:nvSpPr>
            <p:cNvPr id="1494" name="Text Box 5"/>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495" name="AutoShape 6"/>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96" name="Rectangle 7"/>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497" name="Line 8"/>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98" name="Line 9"/>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499" name="Line 10"/>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00" name="Line 11"/>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01" name="Line 12"/>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02" name="Text Box 13"/>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503" name="Rectangle 14"/>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04" name="Line 15"/>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05" name="Line 16"/>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06" name="Rectangle 17"/>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07" name="Rectangle 18"/>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08" name="Text Box 19"/>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51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511" name="Text Box 21"/>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شوارع كفرناحوم البازلتية</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516" name="Picture 2" descr="Picture 2"/>
          <p:cNvPicPr>
            <a:picLocks noChangeAspect="1"/>
          </p:cNvPicPr>
          <p:nvPr/>
        </p:nvPicPr>
        <p:blipFill>
          <a:blip r:embed="rId3"/>
          <a:stretch>
            <a:fillRect/>
          </a:stretch>
        </p:blipFill>
        <p:spPr>
          <a:xfrm>
            <a:off x="625475" y="596900"/>
            <a:ext cx="7891465" cy="5641975"/>
          </a:xfrm>
          <a:prstGeom prst="rect">
            <a:avLst/>
          </a:prstGeom>
          <a:ln w="12700">
            <a:miter lim="400000"/>
          </a:ln>
        </p:spPr>
      </p:pic>
      <p:sp>
        <p:nvSpPr>
          <p:cNvPr id="1517"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29</a:t>
            </a:r>
          </a:p>
        </p:txBody>
      </p:sp>
      <p:grpSp>
        <p:nvGrpSpPr>
          <p:cNvPr id="1533" name="Group"/>
          <p:cNvGrpSpPr/>
          <p:nvPr/>
        </p:nvGrpSpPr>
        <p:grpSpPr>
          <a:xfrm>
            <a:off x="8005760" y="3427408"/>
            <a:ext cx="952505" cy="1241431"/>
            <a:chOff x="0" y="-2"/>
            <a:chExt cx="952504" cy="1241429"/>
          </a:xfrm>
        </p:grpSpPr>
        <p:sp>
          <p:nvSpPr>
            <p:cNvPr id="1518"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519"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20"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21"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22"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23"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24"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25"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26"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527"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28"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29"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30"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31"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32" name="Text Box 21"/>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53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535" name="Text Box 4"/>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حماية بيت بطرس في كفرناحوم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540" name="Picture 2" descr="Picture 2"/>
          <p:cNvPicPr>
            <a:picLocks noChangeAspect="1"/>
          </p:cNvPicPr>
          <p:nvPr/>
        </p:nvPicPr>
        <p:blipFill>
          <a:blip r:embed="rId3"/>
          <a:stretch>
            <a:fillRect/>
          </a:stretch>
        </p:blipFill>
        <p:spPr>
          <a:xfrm>
            <a:off x="604837" y="558800"/>
            <a:ext cx="7927976" cy="5711825"/>
          </a:xfrm>
          <a:prstGeom prst="rect">
            <a:avLst/>
          </a:prstGeom>
          <a:ln w="12700">
            <a:miter lim="400000"/>
          </a:ln>
        </p:spPr>
      </p:pic>
      <p:sp>
        <p:nvSpPr>
          <p:cNvPr id="1541"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30</a:t>
            </a:r>
          </a:p>
        </p:txBody>
      </p:sp>
      <p:grpSp>
        <p:nvGrpSpPr>
          <p:cNvPr id="1557" name="Group"/>
          <p:cNvGrpSpPr/>
          <p:nvPr/>
        </p:nvGrpSpPr>
        <p:grpSpPr>
          <a:xfrm>
            <a:off x="8005760" y="3427408"/>
            <a:ext cx="952505" cy="1241431"/>
            <a:chOff x="0" y="-2"/>
            <a:chExt cx="952504" cy="1241429"/>
          </a:xfrm>
        </p:grpSpPr>
        <p:sp>
          <p:nvSpPr>
            <p:cNvPr id="1542" name="Text Box 7"/>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543" name="AutoShape 8"/>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44" name="Rectangle 9"/>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45" name="Line 10"/>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46" name="Line 11"/>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47" name="Line 12"/>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48" name="Line 13"/>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49" name="Line 14"/>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50" name="Text Box 15"/>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551" name="Rectangle 16"/>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52" name="Line 17"/>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53" name="Line 18"/>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54" name="Rectangle 19"/>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55" name="Rectangle 20"/>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56" name="Text Box 21"/>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558"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559" name="Text Box 4"/>
          <p:cNvSpPr txBox="1"/>
          <p:nvPr/>
        </p:nvSpPr>
        <p:spPr>
          <a:xfrm>
            <a:off x="1128712" y="5495925"/>
            <a:ext cx="7397751"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ما تبقى من بيت بطرس في كفرناحوم</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564" name="Picture 2" descr="Picture 2"/>
          <p:cNvPicPr>
            <a:picLocks noChangeAspect="1"/>
          </p:cNvPicPr>
          <p:nvPr/>
        </p:nvPicPr>
        <p:blipFill>
          <a:blip r:embed="rId3"/>
          <a:stretch>
            <a:fillRect/>
          </a:stretch>
        </p:blipFill>
        <p:spPr>
          <a:xfrm>
            <a:off x="630237" y="628650"/>
            <a:ext cx="7870826" cy="5591175"/>
          </a:xfrm>
          <a:prstGeom prst="rect">
            <a:avLst/>
          </a:prstGeom>
          <a:ln w="12700">
            <a:miter lim="400000"/>
          </a:ln>
        </p:spPr>
      </p:pic>
      <p:sp>
        <p:nvSpPr>
          <p:cNvPr id="1565"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غروب الشمس في بحر الجليل </a:t>
            </a:r>
          </a:p>
        </p:txBody>
      </p:sp>
      <p:sp>
        <p:nvSpPr>
          <p:cNvPr id="1566"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31</a:t>
            </a:r>
          </a:p>
        </p:txBody>
      </p:sp>
      <p:grpSp>
        <p:nvGrpSpPr>
          <p:cNvPr id="1582" name="Group"/>
          <p:cNvGrpSpPr/>
          <p:nvPr/>
        </p:nvGrpSpPr>
        <p:grpSpPr>
          <a:xfrm>
            <a:off x="8005760" y="3427408"/>
            <a:ext cx="952505" cy="1241431"/>
            <a:chOff x="0" y="-2"/>
            <a:chExt cx="952504" cy="1241429"/>
          </a:xfrm>
        </p:grpSpPr>
        <p:sp>
          <p:nvSpPr>
            <p:cNvPr id="1567"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568"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69"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70"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1"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2"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3"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4"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5"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576"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77"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8"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79"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80"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81"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583"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88" name="Text Box 2"/>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32</a:t>
            </a:r>
          </a:p>
        </p:txBody>
      </p:sp>
      <p:pic>
        <p:nvPicPr>
          <p:cNvPr id="1589" name="Picture 3" descr="Picture 3"/>
          <p:cNvPicPr>
            <a:picLocks noChangeAspect="1"/>
          </p:cNvPicPr>
          <p:nvPr/>
        </p:nvPicPr>
        <p:blipFill>
          <a:blip r:embed="rId3"/>
          <a:stretch>
            <a:fillRect/>
          </a:stretch>
        </p:blipFill>
        <p:spPr>
          <a:xfrm>
            <a:off x="719137" y="619125"/>
            <a:ext cx="7772401" cy="5561013"/>
          </a:xfrm>
          <a:prstGeom prst="rect">
            <a:avLst/>
          </a:prstGeom>
          <a:ln w="12700">
            <a:miter lim="400000"/>
          </a:ln>
        </p:spPr>
      </p:pic>
      <p:grpSp>
        <p:nvGrpSpPr>
          <p:cNvPr id="1605" name="Group"/>
          <p:cNvGrpSpPr/>
          <p:nvPr/>
        </p:nvGrpSpPr>
        <p:grpSpPr>
          <a:xfrm>
            <a:off x="8005760" y="3427408"/>
            <a:ext cx="952505" cy="1241431"/>
            <a:chOff x="0" y="-2"/>
            <a:chExt cx="952504" cy="1241429"/>
          </a:xfrm>
        </p:grpSpPr>
        <p:sp>
          <p:nvSpPr>
            <p:cNvPr id="1590"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591"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92"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593"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94"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95"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96"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97"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598"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599"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00"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01"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02"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03"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04"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606"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607" name="Text Box 4"/>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جبل التطويبات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612" name="Picture 2" descr="Picture 2"/>
          <p:cNvPicPr>
            <a:picLocks noChangeAspect="1"/>
          </p:cNvPicPr>
          <p:nvPr/>
        </p:nvPicPr>
        <p:blipFill>
          <a:blip r:embed="rId3"/>
          <a:stretch>
            <a:fillRect/>
          </a:stretch>
        </p:blipFill>
        <p:spPr>
          <a:xfrm>
            <a:off x="635000" y="614362"/>
            <a:ext cx="7851775" cy="5567363"/>
          </a:xfrm>
          <a:prstGeom prst="rect">
            <a:avLst/>
          </a:prstGeom>
          <a:ln w="12700">
            <a:miter lim="400000"/>
          </a:ln>
        </p:spPr>
      </p:pic>
      <p:sp>
        <p:nvSpPr>
          <p:cNvPr id="1613"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في مرتفعات الجليل</a:t>
            </a:r>
          </a:p>
        </p:txBody>
      </p:sp>
      <p:sp>
        <p:nvSpPr>
          <p:cNvPr id="1614"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33</a:t>
            </a:r>
          </a:p>
        </p:txBody>
      </p:sp>
      <p:grpSp>
        <p:nvGrpSpPr>
          <p:cNvPr id="1630" name="Group"/>
          <p:cNvGrpSpPr/>
          <p:nvPr/>
        </p:nvGrpSpPr>
        <p:grpSpPr>
          <a:xfrm>
            <a:off x="8005760" y="3427408"/>
            <a:ext cx="952505" cy="1241431"/>
            <a:chOff x="0" y="-2"/>
            <a:chExt cx="952504" cy="1241429"/>
          </a:xfrm>
        </p:grpSpPr>
        <p:sp>
          <p:nvSpPr>
            <p:cNvPr id="1615"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616"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17"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18"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19"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20"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21"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22"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23"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624"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25"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26"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27"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28"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29" name="Text Box 20"/>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sp>
        <p:nvSpPr>
          <p:cNvPr id="1631"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636" name="Picture 2" descr="Picture 2"/>
          <p:cNvPicPr>
            <a:picLocks noChangeAspect="1"/>
          </p:cNvPicPr>
          <p:nvPr/>
        </p:nvPicPr>
        <p:blipFill>
          <a:blip r:embed="rId3"/>
          <a:stretch>
            <a:fillRect/>
          </a:stretch>
        </p:blipFill>
        <p:spPr>
          <a:xfrm>
            <a:off x="615950" y="604837"/>
            <a:ext cx="7908925" cy="5675313"/>
          </a:xfrm>
          <a:prstGeom prst="rect">
            <a:avLst/>
          </a:prstGeom>
          <a:ln w="12700">
            <a:miter lim="400000"/>
          </a:ln>
        </p:spPr>
      </p:pic>
      <p:sp>
        <p:nvSpPr>
          <p:cNvPr id="1637"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34</a:t>
            </a:r>
          </a:p>
        </p:txBody>
      </p:sp>
      <p:grpSp>
        <p:nvGrpSpPr>
          <p:cNvPr id="1653" name="Group"/>
          <p:cNvGrpSpPr/>
          <p:nvPr/>
        </p:nvGrpSpPr>
        <p:grpSpPr>
          <a:xfrm>
            <a:off x="8005760" y="3427408"/>
            <a:ext cx="952505" cy="1241431"/>
            <a:chOff x="0" y="-2"/>
            <a:chExt cx="952504" cy="1241429"/>
          </a:xfrm>
        </p:grpSpPr>
        <p:sp>
          <p:nvSpPr>
            <p:cNvPr id="1638"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639"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40"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41"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42"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43"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44"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45"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46"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647"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48"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49"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50"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51"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52"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654"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655" name="Text Box 3"/>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مرتفعات الجليل</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660" name="Picture 2" descr="Picture 2"/>
          <p:cNvPicPr>
            <a:picLocks noChangeAspect="1"/>
          </p:cNvPicPr>
          <p:nvPr/>
        </p:nvPicPr>
        <p:blipFill>
          <a:blip r:embed="rId3"/>
          <a:stretch>
            <a:fillRect/>
          </a:stretch>
        </p:blipFill>
        <p:spPr>
          <a:xfrm>
            <a:off x="617537" y="612775"/>
            <a:ext cx="7880351" cy="5611813"/>
          </a:xfrm>
          <a:prstGeom prst="rect">
            <a:avLst/>
          </a:prstGeom>
          <a:ln w="12700">
            <a:miter lim="400000"/>
          </a:ln>
        </p:spPr>
      </p:pic>
      <p:sp>
        <p:nvSpPr>
          <p:cNvPr id="1661" name="Rectangle 3"/>
          <p:cNvSpPr/>
          <p:nvPr/>
        </p:nvSpPr>
        <p:spPr>
          <a:xfrm>
            <a:off x="1027112" y="5080000"/>
            <a:ext cx="7483476" cy="1016000"/>
          </a:xfrm>
          <a:prstGeom prst="rect">
            <a:avLst/>
          </a:prstGeom>
          <a:solidFill>
            <a:srgbClr val="1A0004">
              <a:alpha val="50193"/>
            </a:srgbClr>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62" name="Text Box 5"/>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35</a:t>
            </a:r>
          </a:p>
        </p:txBody>
      </p:sp>
      <p:sp>
        <p:nvSpPr>
          <p:cNvPr id="1663" name="Text Box 6"/>
          <p:cNvSpPr txBox="1"/>
          <p:nvPr/>
        </p:nvSpPr>
        <p:spPr>
          <a:xfrm>
            <a:off x="1814510" y="0"/>
            <a:ext cx="5867403" cy="307773"/>
          </a:xfrm>
          <a:prstGeom prst="rect">
            <a:avLst/>
          </a:prstGeom>
          <a:ln w="12700">
            <a:miter lim="400000"/>
          </a:ln>
          <a:effectLst>
            <a:outerShdw blurRad="63500" dist="71842"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800"/>
              </a:spcBef>
              <a:defRPr sz="1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80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متى  ١٦:١٣-١٧</a:t>
            </a:r>
          </a:p>
        </p:txBody>
      </p:sp>
      <p:grpSp>
        <p:nvGrpSpPr>
          <p:cNvPr id="1679" name="Group"/>
          <p:cNvGrpSpPr/>
          <p:nvPr/>
        </p:nvGrpSpPr>
        <p:grpSpPr>
          <a:xfrm>
            <a:off x="8005760" y="3427408"/>
            <a:ext cx="952505" cy="1241431"/>
            <a:chOff x="0" y="-2"/>
            <a:chExt cx="952504" cy="1241429"/>
          </a:xfrm>
        </p:grpSpPr>
        <p:sp>
          <p:nvSpPr>
            <p:cNvPr id="1664" name="Text Box 8"/>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665" name="AutoShape 9"/>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66" name="Rectangle 10"/>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67" name="Line 11"/>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68" name="Line 12"/>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69" name="Line 13"/>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70" name="Line 14"/>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71" name="Line 15"/>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72" name="Text Box 16"/>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1673" name="Rectangle 17"/>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74" name="Line 18"/>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75" name="Line 19"/>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76" name="Rectangle 20"/>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77" name="Rectangle 21"/>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78" name="Text Box 22"/>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680"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681" name="Text Box 4"/>
          <p:cNvSpPr txBox="1"/>
          <p:nvPr/>
        </p:nvSpPr>
        <p:spPr>
          <a:xfrm>
            <a:off x="935037" y="5638800"/>
            <a:ext cx="7324726"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قيصرية فيلبي -- إلى بطرس: “…على هذه الصخرة”!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686" name="Picture 2" descr="Picture 2"/>
          <p:cNvPicPr>
            <a:picLocks noChangeAspect="1"/>
          </p:cNvPicPr>
          <p:nvPr/>
        </p:nvPicPr>
        <p:blipFill>
          <a:blip r:embed="rId3"/>
          <a:stretch>
            <a:fillRect/>
          </a:stretch>
        </p:blipFill>
        <p:spPr>
          <a:xfrm>
            <a:off x="630237" y="608012"/>
            <a:ext cx="7823201" cy="5630863"/>
          </a:xfrm>
          <a:prstGeom prst="rect">
            <a:avLst/>
          </a:prstGeom>
          <a:ln w="12700">
            <a:miter lim="400000"/>
          </a:ln>
        </p:spPr>
      </p:pic>
      <p:sp>
        <p:nvSpPr>
          <p:cNvPr id="1687" name="Text Box 3"/>
          <p:cNvSpPr txBox="1"/>
          <p:nvPr/>
        </p:nvSpPr>
        <p:spPr>
          <a:xfrm>
            <a:off x="1243010" y="5495925"/>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rtl="1">
              <a:spcBef>
                <a:spcPts val="1400"/>
              </a:spcBef>
              <a:defRPr sz="240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مياه أعالي الأردن</a:t>
            </a:r>
          </a:p>
        </p:txBody>
      </p:sp>
      <p:sp>
        <p:nvSpPr>
          <p:cNvPr id="1688"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36</a:t>
            </a:r>
          </a:p>
        </p:txBody>
      </p:sp>
      <p:grpSp>
        <p:nvGrpSpPr>
          <p:cNvPr id="1704" name="Group"/>
          <p:cNvGrpSpPr/>
          <p:nvPr/>
        </p:nvGrpSpPr>
        <p:grpSpPr>
          <a:xfrm>
            <a:off x="8005760" y="3427408"/>
            <a:ext cx="952505" cy="1241431"/>
            <a:chOff x="0" y="-2"/>
            <a:chExt cx="952504" cy="1241429"/>
          </a:xfrm>
        </p:grpSpPr>
        <p:sp>
          <p:nvSpPr>
            <p:cNvPr id="1689"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690"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91"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92"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93"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94"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95"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96"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697" name="Text Box 14"/>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1698"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699"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00"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01"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02"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03" name="Text Box 20"/>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sp>
        <p:nvSpPr>
          <p:cNvPr id="1705"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324600" y="1143000"/>
            <a:ext cx="2819400" cy="3352800"/>
          </a:xfrm>
        </p:spPr>
        <p:txBody>
          <a:bodyPr/>
          <a:lstStyle/>
          <a:p>
            <a:pPr algn="r" eaLnBrk="1" hangingPunct="1">
              <a:defRPr/>
            </a:pPr>
            <a:r>
              <a:rPr lang="ar-JO" dirty="0">
                <a:latin typeface="Arial" panose="020B0604020202020204" pitchFamily="34" charset="0"/>
                <a:cs typeface="Arial" panose="020B0604020202020204" pitchFamily="34" charset="0"/>
              </a:rPr>
              <a:t>شمال إسرائيل</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قيصرية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الجليل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المدن العشر</a:t>
            </a:r>
            <a:endParaRPr lang="en-US" dirty="0">
              <a:latin typeface="Arial" panose="020B0604020202020204" pitchFamily="34" charset="0"/>
              <a:cs typeface="Arial" panose="020B0604020202020204" pitchFamily="34" charset="0"/>
            </a:endParaRPr>
          </a:p>
        </p:txBody>
      </p:sp>
      <p:pic>
        <p:nvPicPr>
          <p:cNvPr id="2150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cs typeface="+mn-cs"/>
              </a:rPr>
              <a:t>85</a:t>
            </a:r>
            <a:endParaRPr lang="en-US" b="1" dirty="0">
              <a:cs typeface="+mn-cs"/>
            </a:endParaRPr>
          </a:p>
        </p:txBody>
      </p:sp>
      <p:sp>
        <p:nvSpPr>
          <p:cNvPr id="162821" name="Line 5"/>
          <p:cNvSpPr>
            <a:spLocks noChangeShapeType="1"/>
          </p:cNvSpPr>
          <p:nvPr/>
        </p:nvSpPr>
        <p:spPr bwMode="auto">
          <a:xfrm flipH="1" flipV="1">
            <a:off x="3048000" y="2286000"/>
            <a:ext cx="3352800" cy="11430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2821"/>
                                        </p:tgtEl>
                                        <p:attrNameLst>
                                          <p:attrName>style.visibility</p:attrName>
                                        </p:attrNameLst>
                                      </p:cBhvr>
                                      <p:to>
                                        <p:strVal val="visible"/>
                                      </p:to>
                                    </p:set>
                                    <p:animEffect transition="in" filter="wipe(right)">
                                      <p:cBhvr>
                                        <p:cTn id="7" dur="20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710" name="Picture 2" descr="Picture 2"/>
          <p:cNvPicPr>
            <a:picLocks noChangeAspect="1"/>
          </p:cNvPicPr>
          <p:nvPr/>
        </p:nvPicPr>
        <p:blipFill>
          <a:blip r:embed="rId3"/>
          <a:stretch>
            <a:fillRect/>
          </a:stretch>
        </p:blipFill>
        <p:spPr>
          <a:xfrm>
            <a:off x="620712" y="674687"/>
            <a:ext cx="7842251" cy="5554663"/>
          </a:xfrm>
          <a:prstGeom prst="rect">
            <a:avLst/>
          </a:prstGeom>
          <a:ln w="12700">
            <a:miter lim="400000"/>
          </a:ln>
        </p:spPr>
      </p:pic>
      <p:sp>
        <p:nvSpPr>
          <p:cNvPr id="1711"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37</a:t>
            </a:r>
          </a:p>
        </p:txBody>
      </p:sp>
      <p:grpSp>
        <p:nvGrpSpPr>
          <p:cNvPr id="1727" name="Group"/>
          <p:cNvGrpSpPr/>
          <p:nvPr/>
        </p:nvGrpSpPr>
        <p:grpSpPr>
          <a:xfrm>
            <a:off x="8005760" y="3427408"/>
            <a:ext cx="952505" cy="1241431"/>
            <a:chOff x="0" y="-2"/>
            <a:chExt cx="952504" cy="1241429"/>
          </a:xfrm>
        </p:grpSpPr>
        <p:sp>
          <p:nvSpPr>
            <p:cNvPr id="1712"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713"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14"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15"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16"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17"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18"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19"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20" name="Text Box 14"/>
            <p:cNvSpPr txBox="1"/>
            <p:nvPr/>
          </p:nvSpPr>
          <p:spPr>
            <a:xfrm>
              <a:off x="74609" y="-2"/>
              <a:ext cx="4250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 </a:t>
              </a:r>
            </a:p>
          </p:txBody>
        </p:sp>
        <p:sp>
          <p:nvSpPr>
            <p:cNvPr id="1721"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22"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23"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24"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25"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26" name="Text Box 20"/>
            <p:cNvSpPr txBox="1"/>
            <p:nvPr/>
          </p:nvSpPr>
          <p:spPr>
            <a:xfrm>
              <a:off x="269872" y="185736"/>
              <a:ext cx="266098"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a:t>
              </a:r>
            </a:p>
          </p:txBody>
        </p:sp>
      </p:grpSp>
      <p:sp>
        <p:nvSpPr>
          <p:cNvPr id="1728"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729" name="Text Box 3"/>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نهر الإردن يتجه نحو الجنوب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 name="Rectangle 1"/>
          <p:cNvSpPr/>
          <p:nvPr/>
        </p:nvSpPr>
        <p:spPr>
          <a:xfrm>
            <a:off x="630237" y="596900"/>
            <a:ext cx="7870826" cy="5651500"/>
          </a:xfrm>
          <a:prstGeom prst="rect">
            <a:avLst/>
          </a:prstGeom>
          <a:ln w="155575">
            <a:solidFill>
              <a:schemeClr val="accent2"/>
            </a:solidFill>
            <a:miter/>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pic>
        <p:nvPicPr>
          <p:cNvPr id="1734" name="Picture 2" descr="Picture 2"/>
          <p:cNvPicPr>
            <a:picLocks noChangeAspect="1"/>
          </p:cNvPicPr>
          <p:nvPr/>
        </p:nvPicPr>
        <p:blipFill>
          <a:blip r:embed="rId3"/>
          <a:stretch>
            <a:fillRect/>
          </a:stretch>
        </p:blipFill>
        <p:spPr>
          <a:xfrm>
            <a:off x="622300" y="547687"/>
            <a:ext cx="7937500" cy="5740402"/>
          </a:xfrm>
          <a:prstGeom prst="rect">
            <a:avLst/>
          </a:prstGeom>
          <a:ln w="12700">
            <a:miter lim="400000"/>
          </a:ln>
        </p:spPr>
      </p:pic>
      <p:sp>
        <p:nvSpPr>
          <p:cNvPr id="1735" name="Text Box 4"/>
          <p:cNvSpPr txBox="1"/>
          <p:nvPr/>
        </p:nvSpPr>
        <p:spPr>
          <a:xfrm>
            <a:off x="8143063" y="6512639"/>
            <a:ext cx="233393"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a:solidFill>
                  <a:srgbClr val="FFFFFF"/>
                </a:solidFill>
                <a:effectLst>
                  <a:outerShdw blurRad="12700" dist="25400" dir="2700000" rotWithShape="0">
                    <a:srgbClr val="000000"/>
                  </a:outerShdw>
                </a:effectLst>
                <a:latin typeface="Comic Sans MS"/>
                <a:ea typeface="Comic Sans MS"/>
                <a:cs typeface="Comic Sans MS"/>
                <a:sym typeface="Comic Sans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Comic Sans MS"/>
              </a:rPr>
              <a:t>38</a:t>
            </a:r>
          </a:p>
        </p:txBody>
      </p:sp>
      <p:grpSp>
        <p:nvGrpSpPr>
          <p:cNvPr id="1751" name="Group"/>
          <p:cNvGrpSpPr/>
          <p:nvPr/>
        </p:nvGrpSpPr>
        <p:grpSpPr>
          <a:xfrm>
            <a:off x="8005760" y="3427408"/>
            <a:ext cx="952505" cy="1241431"/>
            <a:chOff x="0" y="-2"/>
            <a:chExt cx="952504" cy="1241429"/>
          </a:xfrm>
        </p:grpSpPr>
        <p:sp>
          <p:nvSpPr>
            <p:cNvPr id="1736" name="Text Box 6"/>
            <p:cNvSpPr txBox="1"/>
            <p:nvPr/>
          </p:nvSpPr>
          <p:spPr>
            <a:xfrm>
              <a:off x="74609" y="-2"/>
              <a:ext cx="593110" cy="2744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200">
                  <a:solidFill>
                    <a:srgbClr val="000000"/>
                  </a:solidFill>
                  <a:latin typeface="Times New Roman"/>
                  <a:ea typeface="Times New Roman"/>
                  <a:cs typeface="Times New Roman"/>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JESUS</a:t>
              </a:r>
            </a:p>
          </p:txBody>
        </p:sp>
        <p:sp>
          <p:nvSpPr>
            <p:cNvPr id="1737" name="AutoShape 7"/>
            <p:cNvSpPr/>
            <p:nvPr/>
          </p:nvSpPr>
          <p:spPr>
            <a:xfrm>
              <a:off x="1583" y="44449"/>
              <a:ext cx="730260" cy="495305"/>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38" name="Rectangle 8"/>
            <p:cNvSpPr/>
            <p:nvPr/>
          </p:nvSpPr>
          <p:spPr>
            <a:xfrm>
              <a:off x="0" y="255587"/>
              <a:ext cx="952504" cy="985840"/>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39" name="Line 9"/>
            <p:cNvSpPr/>
            <p:nvPr/>
          </p:nvSpPr>
          <p:spPr>
            <a:xfrm>
              <a:off x="31748" y="633412"/>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0" name="Line 10"/>
            <p:cNvSpPr/>
            <p:nvPr/>
          </p:nvSpPr>
          <p:spPr>
            <a:xfrm>
              <a:off x="38098" y="773112"/>
              <a:ext cx="863607"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1" name="Line 11"/>
            <p:cNvSpPr/>
            <p:nvPr/>
          </p:nvSpPr>
          <p:spPr>
            <a:xfrm>
              <a:off x="50800" y="9128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2" name="Line 12"/>
            <p:cNvSpPr/>
            <p:nvPr/>
          </p:nvSpPr>
          <p:spPr>
            <a:xfrm>
              <a:off x="50800" y="1065212"/>
              <a:ext cx="863605"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3" name="Line 13"/>
            <p:cNvSpPr/>
            <p:nvPr/>
          </p:nvSpPr>
          <p:spPr>
            <a:xfrm>
              <a:off x="38100" y="1204913"/>
              <a:ext cx="876304"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4" name="Text Box 14"/>
            <p:cNvSpPr txBox="1"/>
            <p:nvPr/>
          </p:nvSpPr>
          <p:spPr>
            <a:xfrm>
              <a:off x="74610" y="-2"/>
              <a:ext cx="386904" cy="2729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1745" name="Rectangle 15"/>
            <p:cNvSpPr/>
            <p:nvPr/>
          </p:nvSpPr>
          <p:spPr>
            <a:xfrm>
              <a:off x="247649" y="500061"/>
              <a:ext cx="609606" cy="11430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46" name="Line 16"/>
            <p:cNvSpPr/>
            <p:nvPr/>
          </p:nvSpPr>
          <p:spPr>
            <a:xfrm>
              <a:off x="31748" y="36671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7" name="Line 17"/>
            <p:cNvSpPr/>
            <p:nvPr/>
          </p:nvSpPr>
          <p:spPr>
            <a:xfrm>
              <a:off x="31748" y="500061"/>
              <a:ext cx="863606" cy="4"/>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474747"/>
                </a:solidFill>
                <a:effectLst/>
                <a:uLnTx/>
                <a:uFillTx/>
                <a:latin typeface="Arial" panose="020B0604020202020204" pitchFamily="34" charset="0"/>
                <a:cs typeface="Arial" panose="020B0604020202020204" pitchFamily="34" charset="0"/>
                <a:sym typeface="Helvetica"/>
              </a:endParaRPr>
            </a:p>
          </p:txBody>
        </p:sp>
        <p:sp>
          <p:nvSpPr>
            <p:cNvPr id="1748" name="Rectangle 18"/>
            <p:cNvSpPr/>
            <p:nvPr/>
          </p:nvSpPr>
          <p:spPr>
            <a:xfrm>
              <a:off x="20636" y="2190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49" name="Rectangle 19"/>
            <p:cNvSpPr/>
            <p:nvPr/>
          </p:nvSpPr>
          <p:spPr>
            <a:xfrm>
              <a:off x="207961" y="206374"/>
              <a:ext cx="504830" cy="95253"/>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DFCA"/>
                  </a:solidFill>
                  <a:latin typeface="Comic Sans MS"/>
                  <a:ea typeface="Comic Sans MS"/>
                  <a:cs typeface="Comic Sans MS"/>
                  <a:sym typeface="Comic Sans MS"/>
                </a:defRPr>
              </a:pPr>
              <a:endParaRPr kumimoji="0" sz="1800" b="1" i="0" u="none" strike="noStrike" kern="0" cap="none" spc="0" normalizeH="0" baseline="0" noProof="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750" name="Text Box 20"/>
            <p:cNvSpPr txBox="1"/>
            <p:nvPr/>
          </p:nvSpPr>
          <p:spPr>
            <a:xfrm>
              <a:off x="269872" y="185736"/>
              <a:ext cx="301365" cy="243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sz="1000" b="1" i="1" u="none" strike="noStrike" kern="0" cap="none" spc="0" normalizeH="0" baseline="0" noProof="0">
                  <a:ln>
                    <a:noFill/>
                  </a:ln>
                  <a:solidFill>
                    <a:srgbClr val="000000"/>
                  </a:solidFill>
                  <a:effectLst>
                    <a:outerShdw blurRad="12700" dist="25400" dir="2700000" rotWithShape="0">
                      <a:srgbClr val="FFFFFF"/>
                    </a:outerShdw>
                  </a:effectLst>
                  <a:uLnTx/>
                  <a:uFillTx/>
                  <a:latin typeface="Arial" panose="020B0604020202020204" pitchFamily="34" charset="0"/>
                  <a:cs typeface="Arial" panose="020B0604020202020204" pitchFamily="34" charset="0"/>
                  <a:sym typeface="Helvetica"/>
                </a:rPr>
                <a:t>حياة </a:t>
              </a:r>
            </a:p>
          </p:txBody>
        </p:sp>
      </p:grpSp>
      <p:sp>
        <p:nvSpPr>
          <p:cNvPr id="1752" name="Text Box 21"/>
          <p:cNvSpPr txBox="1"/>
          <p:nvPr/>
        </p:nvSpPr>
        <p:spPr>
          <a:xfrm>
            <a:off x="1090610" y="5014912"/>
            <a:ext cx="6300792" cy="461661"/>
          </a:xfrm>
          <a:prstGeom prst="rect">
            <a:avLst/>
          </a:prstGeom>
          <a:ln w="12700">
            <a:miter lim="400000"/>
          </a:ln>
          <a:effectLst>
            <a:outerShdw blurRad="63500" dist="53881" dir="2700000" rotWithShape="0">
              <a:srgbClr val="1A0004">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rtl="1">
              <a:spcBef>
                <a:spcPts val="1400"/>
              </a:spcBef>
              <a:defRPr sz="2400">
                <a:solidFill>
                  <a:srgbClr val="FFFFFF"/>
                </a:solidFill>
                <a:latin typeface="Comic Sans MS"/>
                <a:ea typeface="Comic Sans MS"/>
                <a:cs typeface="Comic Sans MS"/>
                <a:sym typeface="Comic Sans MS"/>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سفر يسوع إلى أرضه:</a:t>
            </a:r>
          </a:p>
        </p:txBody>
      </p:sp>
      <p:sp>
        <p:nvSpPr>
          <p:cNvPr id="1753" name="Text Box 3"/>
          <p:cNvSpPr txBox="1"/>
          <p:nvPr/>
        </p:nvSpPr>
        <p:spPr>
          <a:xfrm>
            <a:off x="1243012" y="5495925"/>
            <a:ext cx="6300789" cy="461665"/>
          </a:xfrm>
          <a:prstGeom prst="rect">
            <a:avLst/>
          </a:prstGeom>
          <a:ln w="12700">
            <a:miter lim="400000"/>
          </a:ln>
          <a:effectLst>
            <a:outerShdw blurRad="63500" dist="53882" dir="2700000" rotWithShape="0">
              <a:srgbClr val="1A0004">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spcBef>
                <a:spcPts val="1400"/>
              </a:spcBef>
              <a:defRPr sz="2400" b="0">
                <a:solidFill>
                  <a:srgbClr val="FFFFFF"/>
                </a:solidFill>
                <a:latin typeface="Comic Sans MS"/>
                <a:ea typeface="Comic Sans MS"/>
                <a:cs typeface="Comic Sans MS"/>
                <a:sym typeface="Comic Sans MS"/>
              </a:defRPr>
            </a:lvl1pPr>
          </a:lstStyle>
          <a:p>
            <a:pPr marL="0" marR="0" lvl="0" indent="0" algn="ctr" defTabSz="914400" rtl="1"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omic Sans MS"/>
              </a:rPr>
              <a:t>مياة الجليل الوفيرة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143000"/>
            <a:ext cx="2819400" cy="3352800"/>
          </a:xfrm>
        </p:spPr>
        <p:txBody>
          <a:bodyPr/>
          <a:lstStyle/>
          <a:p>
            <a:pPr algn="r" eaLnBrk="1" hangingPunct="1">
              <a:defRPr/>
            </a:pPr>
            <a:r>
              <a:rPr lang="ar-JO" dirty="0">
                <a:latin typeface="Arial" panose="020B0604020202020204" pitchFamily="34" charset="0"/>
                <a:cs typeface="Arial" panose="020B0604020202020204" pitchFamily="34" charset="0"/>
              </a:rPr>
              <a:t>شمال إسرائيل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قيصرية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الجليل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المدن العشر</a:t>
            </a:r>
            <a:endParaRPr lang="en-US" dirty="0">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cs typeface="+mn-cs"/>
              </a:rPr>
              <a:t>85</a:t>
            </a:r>
            <a:endParaRPr lang="en-US" b="1" dirty="0">
              <a:cs typeface="+mn-cs"/>
            </a:endParaRPr>
          </a:p>
        </p:txBody>
      </p:sp>
      <p:sp>
        <p:nvSpPr>
          <p:cNvPr id="168965" name="Line 5"/>
          <p:cNvSpPr>
            <a:spLocks noChangeShapeType="1"/>
          </p:cNvSpPr>
          <p:nvPr/>
        </p:nvSpPr>
        <p:spPr bwMode="auto">
          <a:xfrm flipH="1" flipV="1">
            <a:off x="4114800" y="3886200"/>
            <a:ext cx="2286000" cy="3048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5105400" y="609600"/>
            <a:ext cx="3810000" cy="1143000"/>
          </a:xfrm>
        </p:spPr>
        <p:txBody>
          <a:bodyPr/>
          <a:lstStyle/>
          <a:p>
            <a:pPr algn="r" eaLnBrk="1" hangingPunct="1">
              <a:defRPr/>
            </a:pPr>
            <a:r>
              <a:rPr lang="ar-JO" sz="4800" b="1" dirty="0">
                <a:latin typeface="Arial" panose="020B0604020202020204" pitchFamily="34" charset="0"/>
                <a:cs typeface="Arial" panose="020B0604020202020204" pitchFamily="34" charset="0"/>
              </a:rPr>
              <a:t>المدن اليونانية  في إسرائيل</a:t>
            </a:r>
            <a:endParaRPr lang="en-US" sz="4000" dirty="0">
              <a:latin typeface="Arial" panose="020B0604020202020204" pitchFamily="34" charset="0"/>
              <a:cs typeface="Arial" panose="020B0604020202020204" pitchFamily="34" charset="0"/>
            </a:endParaRPr>
          </a:p>
        </p:txBody>
      </p:sp>
      <p:pic>
        <p:nvPicPr>
          <p:cNvPr id="95234"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Jera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381000"/>
            <a:ext cx="9296400" cy="7239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3059" name="Rectangle 3"/>
          <p:cNvSpPr>
            <a:spLocks noGrp="1" noChangeArrowheads="1"/>
          </p:cNvSpPr>
          <p:nvPr>
            <p:ph type="title"/>
          </p:nvPr>
        </p:nvSpPr>
        <p:spPr>
          <a:xfrm>
            <a:off x="6553200" y="-76200"/>
            <a:ext cx="2286000" cy="1981200"/>
          </a:xfrm>
        </p:spPr>
        <p:txBody>
          <a:bodyPr/>
          <a:lstStyle/>
          <a:p>
            <a:pPr algn="ctr" eaLnBrk="1" hangingPunct="1">
              <a:defRPr/>
            </a:pPr>
            <a:r>
              <a:rPr lang="ar-JO" sz="4000" dirty="0">
                <a:solidFill>
                  <a:schemeClr val="tx1"/>
                </a:solidFill>
                <a:latin typeface="Arial" panose="020B0604020202020204" pitchFamily="34" charset="0"/>
                <a:cs typeface="Arial" panose="020B0604020202020204" pitchFamily="34" charset="0"/>
              </a:rPr>
              <a:t>جرش إحدى المدن العشر</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Jerash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42888"/>
            <a:ext cx="9144000" cy="7600951"/>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5107" name="Rectangle 3"/>
          <p:cNvSpPr>
            <a:spLocks noGrp="1" noChangeArrowheads="1"/>
          </p:cNvSpPr>
          <p:nvPr>
            <p:ph type="title"/>
          </p:nvPr>
        </p:nvSpPr>
        <p:spPr>
          <a:xfrm>
            <a:off x="152400" y="-228600"/>
            <a:ext cx="5715000" cy="1066800"/>
          </a:xfrm>
        </p:spPr>
        <p:txBody>
          <a:bodyPr/>
          <a:lstStyle/>
          <a:p>
            <a:pPr algn="ctr" eaLnBrk="1" hangingPunct="1">
              <a:defRPr/>
            </a:pPr>
            <a:r>
              <a:rPr lang="ar-JO" dirty="0">
                <a:solidFill>
                  <a:schemeClr val="tx1"/>
                </a:solidFill>
                <a:latin typeface="Arial" panose="020B0604020202020204" pitchFamily="34" charset="0"/>
                <a:cs typeface="Arial" panose="020B0604020202020204" pitchFamily="34" charset="0"/>
              </a:rPr>
              <a:t>جرش في أيام مجدها</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randomBa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52781560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762000" y="381000"/>
            <a:ext cx="7772400" cy="1736725"/>
          </a:xfrm>
        </p:spPr>
        <p:txBody>
          <a:bodyPr/>
          <a:lstStyle/>
          <a:p>
            <a:pPr eaLnBrk="1" hangingPunct="1">
              <a:defRPr/>
            </a:pPr>
            <a:r>
              <a:rPr lang="ar-JO" dirty="0">
                <a:latin typeface="Arial" panose="020B0604020202020204" pitchFamily="34" charset="0"/>
                <a:cs typeface="Arial" panose="020B0604020202020204" pitchFamily="34" charset="0"/>
              </a:rPr>
              <a:t>ملاحظة على الخطوط        اليونانية والعبرية</a:t>
            </a:r>
            <a:endParaRPr lang="en-US" dirty="0">
              <a:latin typeface="Arial" panose="020B0604020202020204" pitchFamily="34" charset="0"/>
              <a:cs typeface="Arial" panose="020B0604020202020204" pitchFamily="34" charset="0"/>
            </a:endParaRPr>
          </a:p>
        </p:txBody>
      </p:sp>
      <p:sp>
        <p:nvSpPr>
          <p:cNvPr id="74755" name="Rectangle 3"/>
          <p:cNvSpPr>
            <a:spLocks noGrp="1" noChangeArrowheads="1"/>
          </p:cNvSpPr>
          <p:nvPr>
            <p:ph type="subTitle" idx="1"/>
          </p:nvPr>
        </p:nvSpPr>
        <p:spPr>
          <a:xfrm>
            <a:off x="609600" y="2514600"/>
            <a:ext cx="8001000" cy="3124200"/>
          </a:xfrm>
        </p:spPr>
        <p:txBody>
          <a:bodyPr/>
          <a:lstStyle/>
          <a:p>
            <a:pPr eaLnBrk="1" hangingPunct="1">
              <a:defRPr/>
            </a:pPr>
            <a:r>
              <a:rPr lang="en-US" sz="2500" b="1" dirty="0">
                <a:solidFill>
                  <a:srgbClr val="FFFFFF"/>
                </a:solidFill>
                <a:effectLst/>
                <a:latin typeface="Verdana" charset="0"/>
                <a:cs typeface="+mn-cs"/>
              </a:rPr>
              <a:t>BWHEBB, BWHEBL [Hebrew]; BWGRKL, BWGRKN, and BWGRKI [Greek] Postscript® Type 1 and TrueType™ fonts Copyright © 1994-2002 </a:t>
            </a:r>
            <a:r>
              <a:rPr lang="en-US" sz="2500" b="1" dirty="0" err="1">
                <a:solidFill>
                  <a:srgbClr val="FFFFFF"/>
                </a:solidFill>
                <a:effectLst/>
                <a:latin typeface="Verdana" charset="0"/>
                <a:cs typeface="+mn-cs"/>
              </a:rPr>
              <a:t>BibleWorks</a:t>
            </a:r>
            <a:r>
              <a:rPr lang="en-US" sz="2500" b="1" dirty="0">
                <a:solidFill>
                  <a:srgbClr val="FFFFFF"/>
                </a:solidFill>
                <a:effectLst/>
                <a:latin typeface="Verdana" charset="0"/>
                <a:cs typeface="+mn-cs"/>
              </a:rPr>
              <a:t>, LLC. </a:t>
            </a:r>
            <a:r>
              <a:rPr lang="en-US" sz="2500" b="1" dirty="0">
                <a:solidFill>
                  <a:srgbClr val="FFFFFF"/>
                </a:solidFill>
                <a:latin typeface="Arial" panose="020B0604020202020204" pitchFamily="34" charset="0"/>
                <a:cs typeface="Arial" panose="020B0604020202020204" pitchFamily="34" charset="0"/>
              </a:rPr>
              <a:t>LLC. </a:t>
            </a:r>
            <a:r>
              <a:rPr lang="ar-JO" sz="2500" b="1" dirty="0">
                <a:solidFill>
                  <a:srgbClr val="FFFFFF"/>
                </a:solidFill>
                <a:latin typeface="Arial" panose="020B0604020202020204" pitchFamily="34" charset="0"/>
                <a:cs typeface="Arial" panose="020B0604020202020204" pitchFamily="34" charset="0"/>
              </a:rPr>
              <a:t>كل الحقوق محفوظة. يتم استخدام هذه الخطوط اليونانية والعبرية الكتابية بإذن وهي من برنامج </a:t>
            </a:r>
            <a:r>
              <a:rPr lang="en-US" sz="2500" b="1" dirty="0" err="1">
                <a:solidFill>
                  <a:srgbClr val="FFFFFF"/>
                </a:solidFill>
                <a:latin typeface="Arial" panose="020B0604020202020204" pitchFamily="34" charset="0"/>
                <a:cs typeface="Arial" panose="020B0604020202020204" pitchFamily="34" charset="0"/>
              </a:rPr>
              <a:t>BibleWorks</a:t>
            </a:r>
            <a:r>
              <a:rPr lang="en-US" sz="2500" b="1" dirty="0">
                <a:solidFill>
                  <a:srgbClr val="FFFFFF"/>
                </a:solidFill>
                <a:latin typeface="Arial" panose="020B0604020202020204" pitchFamily="34" charset="0"/>
                <a:cs typeface="Arial" panose="020B0604020202020204" pitchFamily="34" charset="0"/>
              </a:rPr>
              <a:t>، </a:t>
            </a:r>
            <a:r>
              <a:rPr lang="ar-JO" sz="2500" b="1" dirty="0">
                <a:solidFill>
                  <a:srgbClr val="FFFFFF"/>
                </a:solidFill>
                <a:latin typeface="Arial" panose="020B0604020202020204" pitchFamily="34" charset="0"/>
                <a:cs typeface="Arial" panose="020B0604020202020204" pitchFamily="34" charset="0"/>
              </a:rPr>
              <a:t>وهو برنامج لتفسير وأبحاث الكتاب المقدس.</a:t>
            </a:r>
            <a:endParaRPr lang="en-US" sz="2500" b="1" dirty="0">
              <a:solidFill>
                <a:srgbClr val="FFFF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00005507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37422"/>
            <a:ext cx="9144000" cy="81997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"جغرافيا </a:t>
            </a:r>
            <a:r>
              <a:rPr lang="ar-SA" sz="24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400" b="1" dirty="0">
                <a:solidFill>
                  <a:srgbClr val="FFFFFF"/>
                </a:solidFill>
                <a:latin typeface="Arial" panose="020B0604020202020204" pitchFamily="34" charset="0"/>
                <a:ea typeface="ＭＳ Ｐゴシック" charset="0"/>
                <a:cs typeface="Arial" panose="020B0604020202020204" pitchFamily="34" charset="0"/>
              </a:rPr>
              <a:t>"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58416"/>
            <a:ext cx="9232347" cy="548459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sz="4000" dirty="0">
                <a:latin typeface="Arial" panose="020B0604020202020204" pitchFamily="34" charset="0"/>
                <a:cs typeface="Arial" panose="020B0604020202020204" pitchFamily="34" charset="0"/>
              </a:rPr>
              <a:t>كفرناحوم على بحر الجليل</a:t>
            </a:r>
            <a:endParaRPr lang="en-US" sz="4000" dirty="0">
              <a:latin typeface="Arial" panose="020B0604020202020204" pitchFamily="34" charset="0"/>
              <a:cs typeface="Arial" panose="020B0604020202020204" pitchFamily="34" charset="0"/>
            </a:endParaRPr>
          </a:p>
        </p:txBody>
      </p:sp>
      <p:sp>
        <p:nvSpPr>
          <p:cNvPr id="28676" name="Line 4"/>
          <p:cNvSpPr>
            <a:spLocks noChangeShapeType="1"/>
          </p:cNvSpPr>
          <p:nvPr/>
        </p:nvSpPr>
        <p:spPr bwMode="auto">
          <a:xfrm>
            <a:off x="5580112" y="836712"/>
            <a:ext cx="1354088" cy="763488"/>
          </a:xfrm>
          <a:prstGeom prst="line">
            <a:avLst/>
          </a:prstGeom>
          <a:noFill/>
          <a:ln w="76200">
            <a:solidFill>
              <a:srgbClr val="FF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solidFill>
                  <a:schemeClr val="bg2"/>
                </a:solidFill>
                <a:latin typeface="Arial" panose="020B0604020202020204" pitchFamily="34" charset="0"/>
                <a:cs typeface="Arial" panose="020B0604020202020204" pitchFamily="34" charset="0"/>
              </a:rPr>
              <a:t>88</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6096000" y="274638"/>
            <a:ext cx="2362200" cy="1249362"/>
          </a:xfrm>
        </p:spPr>
        <p:txBody>
          <a:bodyPr/>
          <a:lstStyle/>
          <a:p>
            <a:pPr eaLnBrk="1" hangingPunct="1">
              <a:defRPr/>
            </a:pPr>
            <a:r>
              <a:rPr lang="ar-JO" sz="4000" dirty="0">
                <a:latin typeface="Arial" panose="020B0604020202020204" pitchFamily="34" charset="0"/>
                <a:cs typeface="Arial" panose="020B0604020202020204" pitchFamily="34" charset="0"/>
              </a:rPr>
              <a:t>بحر     الجليل</a:t>
            </a:r>
            <a:endParaRPr lang="en-US" sz="4000" dirty="0">
              <a:latin typeface="Arial" panose="020B0604020202020204" pitchFamily="34" charset="0"/>
              <a:cs typeface="Arial" panose="020B0604020202020204" pitchFamily="34" charset="0"/>
            </a:endParaRPr>
          </a:p>
        </p:txBody>
      </p:sp>
      <p:sp>
        <p:nvSpPr>
          <p:cNvPr id="70659" name="Rectangle 3"/>
          <p:cNvSpPr>
            <a:spLocks noRot="1" noChangeArrowheads="1"/>
          </p:cNvSpPr>
          <p:nvPr/>
        </p:nvSpPr>
        <p:spPr bwMode="auto">
          <a:xfrm>
            <a:off x="5943600" y="1524000"/>
            <a:ext cx="281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(الشاطئ الشمالي باتجاه الشرق)</a:t>
            </a:r>
            <a:endParaRPr lang="en-US"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603" name="Picture 4" descr="arb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5200" y="2603500"/>
            <a:ext cx="690880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6096000" y="274638"/>
            <a:ext cx="2362200" cy="1249362"/>
          </a:xfrm>
        </p:spPr>
        <p:txBody>
          <a:bodyPr/>
          <a:lstStyle/>
          <a:p>
            <a:pPr eaLnBrk="1" hangingPunct="1">
              <a:defRPr/>
            </a:pPr>
            <a:r>
              <a:rPr lang="ar-JO" sz="4000" dirty="0">
                <a:latin typeface="Arial" panose="020B0604020202020204" pitchFamily="34" charset="0"/>
                <a:cs typeface="Arial" panose="020B0604020202020204" pitchFamily="34" charset="0"/>
              </a:rPr>
              <a:t>بحر     الجليل</a:t>
            </a:r>
            <a:endParaRPr lang="en-US" sz="4000" dirty="0">
              <a:latin typeface="Arial" panose="020B0604020202020204" pitchFamily="34" charset="0"/>
              <a:cs typeface="Arial" panose="020B0604020202020204" pitchFamily="34" charset="0"/>
            </a:endParaRPr>
          </a:p>
        </p:txBody>
      </p:sp>
      <p:pic>
        <p:nvPicPr>
          <p:cNvPr id="27650" name="Picture 3" descr="Sea of Galile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2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4" name="Rectangle 4"/>
          <p:cNvSpPr>
            <a:spLocks noRot="1" noChangeArrowheads="1"/>
          </p:cNvSpPr>
          <p:nvPr/>
        </p:nvSpPr>
        <p:spPr bwMode="auto">
          <a:xfrm>
            <a:off x="5943600" y="1752600"/>
            <a:ext cx="281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(الشاطئ الشمالي باتجاه الشرق)</a:t>
            </a:r>
            <a:endParaRPr lang="en-US"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title" idx="4294967295"/>
          </p:nvPr>
        </p:nvSpPr>
        <p:spPr/>
        <p:txBody>
          <a:bodyPr/>
          <a:lstStyle/>
          <a:p>
            <a:pPr>
              <a:defRPr/>
            </a:pPr>
            <a:r>
              <a:rPr lang="en-US">
                <a:latin typeface="Arial" panose="020B0604020202020204" pitchFamily="34" charset="0"/>
                <a:cs typeface="Arial" panose="020B0604020202020204" pitchFamily="34" charset="0"/>
              </a:rPr>
              <a:t>Modern Net Fishing</a:t>
            </a:r>
          </a:p>
        </p:txBody>
      </p:sp>
      <p:pic>
        <p:nvPicPr>
          <p:cNvPr id="29698" name="Picture 2" descr="Slide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3">
  <a:themeElements>
    <a:clrScheme name="untitled 3">
      <a:dk1>
        <a:srgbClr val="474747"/>
      </a:dk1>
      <a:lt1>
        <a:srgbClr val="474747"/>
      </a:lt1>
      <a:dk2>
        <a:srgbClr val="A7A7A7"/>
      </a:dk2>
      <a:lt2>
        <a:srgbClr val="535353"/>
      </a:lt2>
      <a:accent1>
        <a:srgbClr val="114FFB"/>
      </a:accent1>
      <a:accent2>
        <a:srgbClr val="790015"/>
      </a:accent2>
      <a:accent3>
        <a:srgbClr val="9BBB59"/>
      </a:accent3>
      <a:accent4>
        <a:srgbClr val="8064A2"/>
      </a:accent4>
      <a:accent5>
        <a:srgbClr val="4BACC6"/>
      </a:accent5>
      <a:accent6>
        <a:srgbClr val="F79646"/>
      </a:accent6>
      <a:hlink>
        <a:srgbClr val="0000FF"/>
      </a:hlink>
      <a:folHlink>
        <a:srgbClr val="FF00FF"/>
      </a:folHlink>
    </a:clrScheme>
    <a:fontScheme name="untitled 3">
      <a:majorFont>
        <a:latin typeface="Helvetica"/>
        <a:ea typeface="Helvetica"/>
        <a:cs typeface="Helvetica"/>
      </a:majorFont>
      <a:minorFont>
        <a:latin typeface="Times Roman"/>
        <a:ea typeface="Times Roman"/>
        <a:cs typeface="Times Roman"/>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474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474747"/>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Balance</Template>
  <TotalTime>2808</TotalTime>
  <Words>2165</Words>
  <Application>Microsoft Macintosh PowerPoint</Application>
  <PresentationFormat>On-screen Show (4:3)</PresentationFormat>
  <Paragraphs>403</Paragraphs>
  <Slides>59</Slides>
  <Notes>57</Notes>
  <HiddenSlides>0</HiddenSlides>
  <MMClips>0</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59</vt:i4>
      </vt:variant>
    </vt:vector>
  </HeadingPairs>
  <TitlesOfParts>
    <vt:vector size="77" baseType="lpstr">
      <vt:lpstr>Times Roman</vt:lpstr>
      <vt:lpstr>Arial</vt:lpstr>
      <vt:lpstr>Comic Sans MS</vt:lpstr>
      <vt:lpstr>Garamond</vt:lpstr>
      <vt:lpstr>Tahoma</vt:lpstr>
      <vt:lpstr>Times New Roman</vt:lpstr>
      <vt:lpstr>Verdana</vt:lpstr>
      <vt:lpstr>Wingdings</vt:lpstr>
      <vt:lpstr>Balance</vt:lpstr>
      <vt:lpstr>Blank Presentation</vt:lpstr>
      <vt:lpstr>Beam</vt:lpstr>
      <vt:lpstr>Azure</vt:lpstr>
      <vt:lpstr>Stream</vt:lpstr>
      <vt:lpstr>Orbit</vt:lpstr>
      <vt:lpstr>1_Stream</vt:lpstr>
      <vt:lpstr>1_untitled 3</vt:lpstr>
      <vt:lpstr>1_Orbit</vt:lpstr>
      <vt:lpstr>CorelPhotoPaint.Image.9</vt:lpstr>
      <vt:lpstr> شمال إسرائيل: قيصرية الجليل المدن العشر </vt:lpstr>
      <vt:lpstr>السهل الساحلي</vt:lpstr>
      <vt:lpstr>حطام قيصرية</vt:lpstr>
      <vt:lpstr>نقش بيلاطس</vt:lpstr>
      <vt:lpstr>شمال إسرائيل قيصرية الجليل المدن العشر</vt:lpstr>
      <vt:lpstr>كفرناحوم على بحر الجليل</vt:lpstr>
      <vt:lpstr>بحر     الجليل</vt:lpstr>
      <vt:lpstr>بحر     الجليل</vt:lpstr>
      <vt:lpstr>Modern Net Fishing</vt:lpstr>
      <vt:lpstr>الدوام الليلي طبيعي بالنسبة لصيادي السمك</vt:lpstr>
      <vt:lpstr>أسماك القديس بطرس</vt:lpstr>
      <vt:lpstr>صورة البحيرة من ناسا</vt:lpstr>
      <vt:lpstr>كان بطرس رجل أعمال يهودي من كفرناحوم</vt:lpstr>
      <vt:lpstr>كفرناحوم اليوم</vt:lpstr>
      <vt:lpstr>طبرية على بحر الجليل</vt:lpstr>
      <vt:lpstr>أسفل الساحل .... طبرية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شمال إسرائيل قيصرية الجليل المدن العشر</vt:lpstr>
      <vt:lpstr>المدن اليونانية  في إسرائيل</vt:lpstr>
      <vt:lpstr>جرش إحدى المدن العشر</vt:lpstr>
      <vt:lpstr>جرش في أيام مجدها</vt:lpstr>
      <vt:lpstr>Black</vt:lpstr>
      <vt:lpstr>ملاحظة على الخطوط        اليونانية والعبرية</vt:lpstr>
      <vt:lpstr>Black</vt:lpstr>
      <vt:lpstr>الرابط للعرض التقديميِّ "جغرافيا الكتاب المقدَّس"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Social-Economic Context</dc:title>
  <dc:creator>Rick Griffith</dc:creator>
  <cp:lastModifiedBy>Rick Griffith</cp:lastModifiedBy>
  <cp:revision>127</cp:revision>
  <dcterms:created xsi:type="dcterms:W3CDTF">2003-01-31T03:07:18Z</dcterms:created>
  <dcterms:modified xsi:type="dcterms:W3CDTF">2023-12-12T06:46:55Z</dcterms:modified>
</cp:coreProperties>
</file>